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84" r:id="rId9"/>
    <p:sldId id="273" r:id="rId10"/>
    <p:sldId id="274" r:id="rId11"/>
    <p:sldId id="267" r:id="rId12"/>
    <p:sldId id="285" r:id="rId13"/>
    <p:sldId id="263" r:id="rId14"/>
    <p:sldId id="265" r:id="rId15"/>
    <p:sldId id="286" r:id="rId16"/>
    <p:sldId id="268" r:id="rId17"/>
    <p:sldId id="271" r:id="rId18"/>
    <p:sldId id="270" r:id="rId19"/>
    <p:sldId id="272" r:id="rId20"/>
    <p:sldId id="278" r:id="rId21"/>
    <p:sldId id="269" r:id="rId22"/>
    <p:sldId id="277" r:id="rId23"/>
    <p:sldId id="279" r:id="rId24"/>
    <p:sldId id="280" r:id="rId25"/>
    <p:sldId id="281" r:id="rId26"/>
    <p:sldId id="283" r:id="rId27"/>
    <p:sldId id="282" r:id="rId28"/>
    <p:sldId id="287" r:id="rId29"/>
    <p:sldId id="266" r:id="rId30"/>
    <p:sldId id="288" r:id="rId31"/>
  </p:sldIdLst>
  <p:sldSz cx="13004800" cy="9753600"/>
  <p:notesSz cx="6858000" cy="9144000"/>
  <p:embeddedFontLst>
    <p:embeddedFont>
      <p:font typeface="Calibri Light" panose="020F0302020204030204" pitchFamily="34" charset="0"/>
      <p:regular r:id="rId33"/>
      <p:italic r:id="rId34"/>
    </p:embeddedFont>
    <p:embeddedFont>
      <p:font typeface="YaHei Monaco Hybird" panose="020B0503030404040204" pitchFamily="34" charset="-122"/>
      <p:regular r:id="rId3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1pPr>
    <a:lvl2pPr marL="0" marR="0" indent="4572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2pPr>
    <a:lvl3pPr marL="0" marR="0" indent="9144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3pPr>
    <a:lvl4pPr marL="0" marR="0" indent="13716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4pPr>
    <a:lvl5pPr marL="0" marR="0" indent="18288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5pPr>
    <a:lvl6pPr marL="0" marR="0" indent="22860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6pPr>
    <a:lvl7pPr marL="0" marR="0" indent="27432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7pPr>
    <a:lvl8pPr marL="0" marR="0" indent="32004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8pPr>
    <a:lvl9pPr marL="0" marR="0" indent="36576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5EB"/>
          </a:solidFill>
        </a:fill>
      </a:tcStyle>
    </a:wholeTbl>
    <a:band2H>
      <a:tcTxStyle/>
      <a:tcStyle>
        <a:tcBdr/>
        <a:fill>
          <a:solidFill>
            <a:srgbClr val="E8F2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BD0"/>
          </a:solidFill>
        </a:fill>
      </a:tcStyle>
    </a:wholeTbl>
    <a:band2H>
      <a:tcTxStyle/>
      <a:tcStyle>
        <a:tcBdr/>
        <a:fill>
          <a:solidFill>
            <a:srgbClr val="EFEE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E2DE"/>
          </a:solidFill>
        </a:fill>
      </a:tcStyle>
    </a:wholeTbl>
    <a:band2H>
      <a:tcTxStyle/>
      <a:tcStyle>
        <a:tcBdr/>
        <a:fill>
          <a:solidFill>
            <a:srgbClr val="ECF1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3"/>
    <p:restoredTop sz="93538" autoAdjust="0"/>
  </p:normalViewPr>
  <p:slideViewPr>
    <p:cSldViewPr snapToGrid="0" snapToObjects="1">
      <p:cViewPr varScale="1">
        <p:scale>
          <a:sx n="60" d="100"/>
          <a:sy n="60" d="100"/>
        </p:scale>
        <p:origin x="56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r>
              <a:rPr lang="en-US"/>
              <a:t>Xposed</a:t>
            </a:r>
            <a:r>
              <a:rPr lang="zh-CN"/>
              <a:t>、</a:t>
            </a:r>
            <a:r>
              <a:rPr lang="en-US"/>
              <a:t>Frida</a:t>
            </a:r>
            <a:r>
              <a:rPr lang="zh-CN"/>
              <a:t>、</a:t>
            </a:r>
            <a:r>
              <a:rPr lang="en-US"/>
              <a:t>BurpSuite</a:t>
            </a:r>
            <a:r>
              <a:rPr lang="zh-CN"/>
              <a:t>相关仓库数逐年趋势</a:t>
            </a:r>
          </a:p>
        </c:rich>
      </c:tx>
      <c:layout>
        <c:manualLayout>
          <c:xMode val="edge"/>
          <c:yMode val="edge"/>
          <c:x val="0.2814849016419127"/>
          <c:y val="3.33748609389962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Frida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1">
                  <c:v>30</c:v>
                </c:pt>
                <c:pt idx="2">
                  <c:v>54</c:v>
                </c:pt>
                <c:pt idx="3">
                  <c:v>137</c:v>
                </c:pt>
                <c:pt idx="4" formatCode="#,##0">
                  <c:v>296</c:v>
                </c:pt>
                <c:pt idx="5" formatCode="#,##0">
                  <c:v>544</c:v>
                </c:pt>
                <c:pt idx="6" formatCode="#,##0">
                  <c:v>863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24-4FB2-9B39-97AFAA1C3D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Xposed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18</c:v>
                </c:pt>
                <c:pt idx="1">
                  <c:v>128</c:v>
                </c:pt>
                <c:pt idx="2">
                  <c:v>355</c:v>
                </c:pt>
                <c:pt idx="3">
                  <c:v>540</c:v>
                </c:pt>
                <c:pt idx="4" formatCode="#,##0">
                  <c:v>826</c:v>
                </c:pt>
                <c:pt idx="5" formatCode="#,##0">
                  <c:v>1044</c:v>
                </c:pt>
                <c:pt idx="6" formatCode="#,##0">
                  <c:v>1301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124-4FB2-9B39-97AFAA1C3D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Burp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16</c:v>
                </c:pt>
                <c:pt idx="3">
                  <c:v>46</c:v>
                </c:pt>
                <c:pt idx="4" formatCode="#,##0">
                  <c:v>103</c:v>
                </c:pt>
                <c:pt idx="5" formatCode="#,##0">
                  <c:v>164</c:v>
                </c:pt>
                <c:pt idx="6">
                  <c:v>256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124-4FB2-9B39-97AFAA1C3DA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95881616"/>
        <c:axId val="1115912496"/>
      </c:lineChart>
      <c:catAx>
        <c:axId val="79588161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115912496"/>
        <c:crosses val="autoZero"/>
        <c:auto val="1"/>
        <c:lblAlgn val="ctr"/>
        <c:lblOffset val="100"/>
        <c:noMultiLvlLbl val="0"/>
      </c:catAx>
      <c:valAx>
        <c:axId val="111591249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795881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880A6D-CF69-4202-A2CD-F85EE766F150}" type="doc">
      <dgm:prSet loTypeId="urn:microsoft.com/office/officeart/2005/8/layout/cycle8" loCatId="cycle" qsTypeId="urn:microsoft.com/office/officeart/2005/8/quickstyle/simple1" qsCatId="simple" csTypeId="urn:microsoft.com/office/officeart/2005/8/colors/accent1_5" csCatId="accent1" phldr="1"/>
      <dgm:spPr/>
    </dgm:pt>
    <dgm:pt modelId="{2CD67891-A319-4A7C-B196-21B203F24E18}">
      <dgm:prSet phldrT="[文本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开发</a:t>
          </a:r>
        </a:p>
      </dgm:t>
    </dgm:pt>
    <dgm:pt modelId="{B2DC7210-FCC2-4737-9C95-F6B7A3B9D328}" type="parTrans" cxnId="{DACAAD21-3112-449D-B7DF-0D162C542325}">
      <dgm:prSet/>
      <dgm:spPr/>
      <dgm:t>
        <a:bodyPr/>
        <a:lstStyle/>
        <a:p>
          <a:endParaRPr lang="zh-CN" altLang="en-US"/>
        </a:p>
      </dgm:t>
    </dgm:pt>
    <dgm:pt modelId="{BE2F7B31-062A-4B63-B851-6B9B00F28A1E}" type="sibTrans" cxnId="{DACAAD21-3112-449D-B7DF-0D162C542325}">
      <dgm:prSet/>
      <dgm:spPr/>
      <dgm:t>
        <a:bodyPr/>
        <a:lstStyle/>
        <a:p>
          <a:endParaRPr lang="zh-CN" altLang="en-US"/>
        </a:p>
      </dgm:t>
    </dgm:pt>
    <dgm:pt modelId="{2F4CFB13-D36C-4056-AFB2-D0177F84D6AD}">
      <dgm:prSet phldrT="[文本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逆向</a:t>
          </a:r>
        </a:p>
      </dgm:t>
    </dgm:pt>
    <dgm:pt modelId="{9E91A543-091F-4BB2-9A05-F134C87A7A17}" type="parTrans" cxnId="{0D60AA1A-2D58-459C-8907-57399C10A6F2}">
      <dgm:prSet/>
      <dgm:spPr/>
      <dgm:t>
        <a:bodyPr/>
        <a:lstStyle/>
        <a:p>
          <a:endParaRPr lang="zh-CN" altLang="en-US"/>
        </a:p>
      </dgm:t>
    </dgm:pt>
    <dgm:pt modelId="{DABE2097-5A5B-4C92-BC50-C4E8C914A3EE}" type="sibTrans" cxnId="{0D60AA1A-2D58-459C-8907-57399C10A6F2}">
      <dgm:prSet/>
      <dgm:spPr/>
      <dgm:t>
        <a:bodyPr/>
        <a:lstStyle/>
        <a:p>
          <a:endParaRPr lang="zh-CN" altLang="en-US"/>
        </a:p>
      </dgm:t>
    </dgm:pt>
    <dgm:pt modelId="{9945B74F-780A-49AD-8E61-890F70962FE2}">
      <dgm:prSet phldrT="[文本]"/>
      <dgm:spPr/>
      <dgm:t>
        <a:bodyPr/>
        <a:lstStyle/>
        <a:p>
          <a:r>
            <a:rPr lang="zh-CN" altLang="en-US" dirty="0">
              <a:latin typeface="+mn-lt"/>
              <a:ea typeface="+mn-ea"/>
              <a:cs typeface="+mn-ea"/>
              <a:sym typeface="+mn-lt"/>
            </a:rPr>
            <a:t>渗透</a:t>
          </a:r>
        </a:p>
      </dgm:t>
    </dgm:pt>
    <dgm:pt modelId="{9434FCD7-F804-4860-9260-809ED28A3A1C}" type="parTrans" cxnId="{40929F55-78AA-47CD-B168-7C5B8A88678F}">
      <dgm:prSet/>
      <dgm:spPr/>
      <dgm:t>
        <a:bodyPr/>
        <a:lstStyle/>
        <a:p>
          <a:endParaRPr lang="zh-CN" altLang="en-US"/>
        </a:p>
      </dgm:t>
    </dgm:pt>
    <dgm:pt modelId="{F65B2338-F114-4573-87F2-90A12CFAB9EC}" type="sibTrans" cxnId="{40929F55-78AA-47CD-B168-7C5B8A88678F}">
      <dgm:prSet/>
      <dgm:spPr/>
      <dgm:t>
        <a:bodyPr/>
        <a:lstStyle/>
        <a:p>
          <a:endParaRPr lang="zh-CN" altLang="en-US"/>
        </a:p>
      </dgm:t>
    </dgm:pt>
    <dgm:pt modelId="{49C17D29-CB33-4AEA-8F9C-E77B1217747C}" type="pres">
      <dgm:prSet presAssocID="{ED880A6D-CF69-4202-A2CD-F85EE766F150}" presName="compositeShape" presStyleCnt="0">
        <dgm:presLayoutVars>
          <dgm:chMax val="7"/>
          <dgm:dir/>
          <dgm:resizeHandles val="exact"/>
        </dgm:presLayoutVars>
      </dgm:prSet>
      <dgm:spPr/>
    </dgm:pt>
    <dgm:pt modelId="{98A52920-3BA5-4A77-A09F-12FF0E8C4DB7}" type="pres">
      <dgm:prSet presAssocID="{ED880A6D-CF69-4202-A2CD-F85EE766F150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B129D524-16F4-4979-B6FA-0C96FD4E64B1}" type="pres">
      <dgm:prSet presAssocID="{ED880A6D-CF69-4202-A2CD-F85EE766F150}" presName="dummy1a" presStyleCnt="0"/>
      <dgm:spPr/>
    </dgm:pt>
    <dgm:pt modelId="{CEE984BF-8683-458A-BB64-2BFE9A2EB2A9}" type="pres">
      <dgm:prSet presAssocID="{ED880A6D-CF69-4202-A2CD-F85EE766F150}" presName="dummy1b" presStyleCnt="0"/>
      <dgm:spPr/>
    </dgm:pt>
    <dgm:pt modelId="{10E9CD78-A31D-4149-902C-52F2A9990D3E}" type="pres">
      <dgm:prSet presAssocID="{ED880A6D-CF69-4202-A2CD-F85EE766F150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5D0750-A064-4A9E-B157-28582DBD8AAC}" type="pres">
      <dgm:prSet presAssocID="{ED880A6D-CF69-4202-A2CD-F85EE766F150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F337A53D-B138-4230-981C-A95E96D99AC2}" type="pres">
      <dgm:prSet presAssocID="{ED880A6D-CF69-4202-A2CD-F85EE766F150}" presName="dummy2a" presStyleCnt="0"/>
      <dgm:spPr/>
    </dgm:pt>
    <dgm:pt modelId="{099E9144-5A6E-40CB-8040-E936EEDF9803}" type="pres">
      <dgm:prSet presAssocID="{ED880A6D-CF69-4202-A2CD-F85EE766F150}" presName="dummy2b" presStyleCnt="0"/>
      <dgm:spPr/>
    </dgm:pt>
    <dgm:pt modelId="{E3B4FD59-8B1B-4FAD-B88B-BEAE68959F04}" type="pres">
      <dgm:prSet presAssocID="{ED880A6D-CF69-4202-A2CD-F85EE766F150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C65A8F-D028-4691-B874-F598423D295D}" type="pres">
      <dgm:prSet presAssocID="{ED880A6D-CF69-4202-A2CD-F85EE766F150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5B25AF65-8413-4D3C-8D35-3B4697DBFF83}" type="pres">
      <dgm:prSet presAssocID="{ED880A6D-CF69-4202-A2CD-F85EE766F150}" presName="dummy3a" presStyleCnt="0"/>
      <dgm:spPr/>
    </dgm:pt>
    <dgm:pt modelId="{652A32B0-AF2B-44B8-AEBA-CAB485569368}" type="pres">
      <dgm:prSet presAssocID="{ED880A6D-CF69-4202-A2CD-F85EE766F150}" presName="dummy3b" presStyleCnt="0"/>
      <dgm:spPr/>
    </dgm:pt>
    <dgm:pt modelId="{D75521CC-3290-464B-8851-B1601E283530}" type="pres">
      <dgm:prSet presAssocID="{ED880A6D-CF69-4202-A2CD-F85EE766F150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C41EE6-7D7A-4706-9C36-F728F6DA6AA9}" type="pres">
      <dgm:prSet presAssocID="{BE2F7B31-062A-4B63-B851-6B9B00F28A1E}" presName="arrowWedge1" presStyleLbl="fgSibTrans2D1" presStyleIdx="0" presStyleCnt="3"/>
      <dgm:spPr/>
    </dgm:pt>
    <dgm:pt modelId="{9885249F-67CF-4104-B523-20A967A51536}" type="pres">
      <dgm:prSet presAssocID="{DABE2097-5A5B-4C92-BC50-C4E8C914A3EE}" presName="arrowWedge2" presStyleLbl="fgSibTrans2D1" presStyleIdx="1" presStyleCnt="3"/>
      <dgm:spPr/>
    </dgm:pt>
    <dgm:pt modelId="{A896D9E4-487F-4743-8F87-40BE74AFECF1}" type="pres">
      <dgm:prSet presAssocID="{F65B2338-F114-4573-87F2-90A12CFAB9EC}" presName="arrowWedge3" presStyleLbl="fgSibTrans2D1" presStyleIdx="2" presStyleCnt="3"/>
      <dgm:spPr/>
    </dgm:pt>
  </dgm:ptLst>
  <dgm:cxnLst>
    <dgm:cxn modelId="{EE2CBFC7-40BC-4737-92B7-746FEAE8E406}" type="presOf" srcId="{ED880A6D-CF69-4202-A2CD-F85EE766F150}" destId="{49C17D29-CB33-4AEA-8F9C-E77B1217747C}" srcOrd="0" destOrd="0" presId="urn:microsoft.com/office/officeart/2005/8/layout/cycle8"/>
    <dgm:cxn modelId="{753FEE43-1978-4658-B80C-4DCFB1E3D250}" type="presOf" srcId="{2CD67891-A319-4A7C-B196-21B203F24E18}" destId="{10E9CD78-A31D-4149-902C-52F2A9990D3E}" srcOrd="1" destOrd="0" presId="urn:microsoft.com/office/officeart/2005/8/layout/cycle8"/>
    <dgm:cxn modelId="{6302189E-16F7-44A6-99D3-ED9E959D3B5B}" type="presOf" srcId="{2F4CFB13-D36C-4056-AFB2-D0177F84D6AD}" destId="{E3B4FD59-8B1B-4FAD-B88B-BEAE68959F04}" srcOrd="1" destOrd="0" presId="urn:microsoft.com/office/officeart/2005/8/layout/cycle8"/>
    <dgm:cxn modelId="{0D60AA1A-2D58-459C-8907-57399C10A6F2}" srcId="{ED880A6D-CF69-4202-A2CD-F85EE766F150}" destId="{2F4CFB13-D36C-4056-AFB2-D0177F84D6AD}" srcOrd="1" destOrd="0" parTransId="{9E91A543-091F-4BB2-9A05-F134C87A7A17}" sibTransId="{DABE2097-5A5B-4C92-BC50-C4E8C914A3EE}"/>
    <dgm:cxn modelId="{988436EE-007A-4E48-9E44-3C885389A4B9}" type="presOf" srcId="{9945B74F-780A-49AD-8E61-890F70962FE2}" destId="{39C65A8F-D028-4691-B874-F598423D295D}" srcOrd="0" destOrd="0" presId="urn:microsoft.com/office/officeart/2005/8/layout/cycle8"/>
    <dgm:cxn modelId="{13562343-DCE8-4B11-9E32-49F200300085}" type="presOf" srcId="{9945B74F-780A-49AD-8E61-890F70962FE2}" destId="{D75521CC-3290-464B-8851-B1601E283530}" srcOrd="1" destOrd="0" presId="urn:microsoft.com/office/officeart/2005/8/layout/cycle8"/>
    <dgm:cxn modelId="{40929F55-78AA-47CD-B168-7C5B8A88678F}" srcId="{ED880A6D-CF69-4202-A2CD-F85EE766F150}" destId="{9945B74F-780A-49AD-8E61-890F70962FE2}" srcOrd="2" destOrd="0" parTransId="{9434FCD7-F804-4860-9260-809ED28A3A1C}" sibTransId="{F65B2338-F114-4573-87F2-90A12CFAB9EC}"/>
    <dgm:cxn modelId="{BAEEFF23-6497-4DD8-9FD4-750ACAB59550}" type="presOf" srcId="{2F4CFB13-D36C-4056-AFB2-D0177F84D6AD}" destId="{615D0750-A064-4A9E-B157-28582DBD8AAC}" srcOrd="0" destOrd="0" presId="urn:microsoft.com/office/officeart/2005/8/layout/cycle8"/>
    <dgm:cxn modelId="{EBC1891B-11E0-412D-BD4F-282FB1A16884}" type="presOf" srcId="{2CD67891-A319-4A7C-B196-21B203F24E18}" destId="{98A52920-3BA5-4A77-A09F-12FF0E8C4DB7}" srcOrd="0" destOrd="0" presId="urn:microsoft.com/office/officeart/2005/8/layout/cycle8"/>
    <dgm:cxn modelId="{DACAAD21-3112-449D-B7DF-0D162C542325}" srcId="{ED880A6D-CF69-4202-A2CD-F85EE766F150}" destId="{2CD67891-A319-4A7C-B196-21B203F24E18}" srcOrd="0" destOrd="0" parTransId="{B2DC7210-FCC2-4737-9C95-F6B7A3B9D328}" sibTransId="{BE2F7B31-062A-4B63-B851-6B9B00F28A1E}"/>
    <dgm:cxn modelId="{1AACD544-5A5A-492E-9E28-840EC769F22A}" type="presParOf" srcId="{49C17D29-CB33-4AEA-8F9C-E77B1217747C}" destId="{98A52920-3BA5-4A77-A09F-12FF0E8C4DB7}" srcOrd="0" destOrd="0" presId="urn:microsoft.com/office/officeart/2005/8/layout/cycle8"/>
    <dgm:cxn modelId="{F426918B-A619-452A-9B57-B97D0957D89E}" type="presParOf" srcId="{49C17D29-CB33-4AEA-8F9C-E77B1217747C}" destId="{B129D524-16F4-4979-B6FA-0C96FD4E64B1}" srcOrd="1" destOrd="0" presId="urn:microsoft.com/office/officeart/2005/8/layout/cycle8"/>
    <dgm:cxn modelId="{606BC06B-754E-481E-AE90-644E4AEF1BF0}" type="presParOf" srcId="{49C17D29-CB33-4AEA-8F9C-E77B1217747C}" destId="{CEE984BF-8683-458A-BB64-2BFE9A2EB2A9}" srcOrd="2" destOrd="0" presId="urn:microsoft.com/office/officeart/2005/8/layout/cycle8"/>
    <dgm:cxn modelId="{47D22347-D505-4632-95CE-8FDD6265B2D4}" type="presParOf" srcId="{49C17D29-CB33-4AEA-8F9C-E77B1217747C}" destId="{10E9CD78-A31D-4149-902C-52F2A9990D3E}" srcOrd="3" destOrd="0" presId="urn:microsoft.com/office/officeart/2005/8/layout/cycle8"/>
    <dgm:cxn modelId="{8CAEEBA3-172C-4577-8378-DC2322287A9E}" type="presParOf" srcId="{49C17D29-CB33-4AEA-8F9C-E77B1217747C}" destId="{615D0750-A064-4A9E-B157-28582DBD8AAC}" srcOrd="4" destOrd="0" presId="urn:microsoft.com/office/officeart/2005/8/layout/cycle8"/>
    <dgm:cxn modelId="{474967C4-45EF-4EAC-801D-9797BF09561E}" type="presParOf" srcId="{49C17D29-CB33-4AEA-8F9C-E77B1217747C}" destId="{F337A53D-B138-4230-981C-A95E96D99AC2}" srcOrd="5" destOrd="0" presId="urn:microsoft.com/office/officeart/2005/8/layout/cycle8"/>
    <dgm:cxn modelId="{2B684848-BF20-4331-92A7-8D6F7923A774}" type="presParOf" srcId="{49C17D29-CB33-4AEA-8F9C-E77B1217747C}" destId="{099E9144-5A6E-40CB-8040-E936EEDF9803}" srcOrd="6" destOrd="0" presId="urn:microsoft.com/office/officeart/2005/8/layout/cycle8"/>
    <dgm:cxn modelId="{32427C1C-B853-4424-92BD-422FFB882ED6}" type="presParOf" srcId="{49C17D29-CB33-4AEA-8F9C-E77B1217747C}" destId="{E3B4FD59-8B1B-4FAD-B88B-BEAE68959F04}" srcOrd="7" destOrd="0" presId="urn:microsoft.com/office/officeart/2005/8/layout/cycle8"/>
    <dgm:cxn modelId="{67BD54CF-CD15-41E0-B7E0-05619D151016}" type="presParOf" srcId="{49C17D29-CB33-4AEA-8F9C-E77B1217747C}" destId="{39C65A8F-D028-4691-B874-F598423D295D}" srcOrd="8" destOrd="0" presId="urn:microsoft.com/office/officeart/2005/8/layout/cycle8"/>
    <dgm:cxn modelId="{9EFD64BC-5ED5-452A-AE8E-8163859A9528}" type="presParOf" srcId="{49C17D29-CB33-4AEA-8F9C-E77B1217747C}" destId="{5B25AF65-8413-4D3C-8D35-3B4697DBFF83}" srcOrd="9" destOrd="0" presId="urn:microsoft.com/office/officeart/2005/8/layout/cycle8"/>
    <dgm:cxn modelId="{469B8170-7FD1-49C5-9743-ACBD129EB9F1}" type="presParOf" srcId="{49C17D29-CB33-4AEA-8F9C-E77B1217747C}" destId="{652A32B0-AF2B-44B8-AEBA-CAB485569368}" srcOrd="10" destOrd="0" presId="urn:microsoft.com/office/officeart/2005/8/layout/cycle8"/>
    <dgm:cxn modelId="{9819BE9C-DEB0-4519-9FA1-D238A7E2B27F}" type="presParOf" srcId="{49C17D29-CB33-4AEA-8F9C-E77B1217747C}" destId="{D75521CC-3290-464B-8851-B1601E283530}" srcOrd="11" destOrd="0" presId="urn:microsoft.com/office/officeart/2005/8/layout/cycle8"/>
    <dgm:cxn modelId="{0F824F5B-4E40-4539-AAE1-40934095E10B}" type="presParOf" srcId="{49C17D29-CB33-4AEA-8F9C-E77B1217747C}" destId="{EAC41EE6-7D7A-4706-9C36-F728F6DA6AA9}" srcOrd="12" destOrd="0" presId="urn:microsoft.com/office/officeart/2005/8/layout/cycle8"/>
    <dgm:cxn modelId="{8035F9A5-C251-493E-82FF-A033B9776BDF}" type="presParOf" srcId="{49C17D29-CB33-4AEA-8F9C-E77B1217747C}" destId="{9885249F-67CF-4104-B523-20A967A51536}" srcOrd="13" destOrd="0" presId="urn:microsoft.com/office/officeart/2005/8/layout/cycle8"/>
    <dgm:cxn modelId="{3F515734-706C-443A-8C1A-343B40C22C06}" type="presParOf" srcId="{49C17D29-CB33-4AEA-8F9C-E77B1217747C}" destId="{A896D9E4-487F-4743-8F87-40BE74AFECF1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DF226B-34E4-4B92-B72A-E44AD9047909}" type="doc">
      <dgm:prSet loTypeId="urn:microsoft.com/office/officeart/2005/8/layout/cycle8" loCatId="cycle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zh-CN" altLang="en-US"/>
        </a:p>
      </dgm:t>
    </dgm:pt>
    <dgm:pt modelId="{A2E1D94B-1BD7-45A7-BC04-03A3772D86E8}">
      <dgm:prSet phldrT="[文本]"/>
      <dgm:spPr/>
      <dgm:t>
        <a:bodyPr/>
        <a:lstStyle/>
        <a:p>
          <a:r>
            <a:rPr lang="en-US" altLang="zh-CN" dirty="0">
              <a:latin typeface="+mn-lt"/>
              <a:ea typeface="+mn-ea"/>
              <a:cs typeface="+mn-ea"/>
              <a:sym typeface="+mn-lt"/>
            </a:rPr>
            <a:t>Command Line Interface</a:t>
          </a:r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3F81AD5B-E6FA-4637-B574-41878C84DFC2}" type="parTrans" cxnId="{EB12DD22-1DE5-4249-8A81-AB7AD8C16621}">
      <dgm:prSet/>
      <dgm:spPr/>
      <dgm:t>
        <a:bodyPr/>
        <a:lstStyle/>
        <a:p>
          <a:endParaRPr lang="zh-CN" altLang="en-US"/>
        </a:p>
      </dgm:t>
    </dgm:pt>
    <dgm:pt modelId="{CA03620F-34A7-4F8C-A43D-7ECC9713C2ED}" type="sibTrans" cxnId="{EB12DD22-1DE5-4249-8A81-AB7AD8C16621}">
      <dgm:prSet/>
      <dgm:spPr/>
      <dgm:t>
        <a:bodyPr/>
        <a:lstStyle/>
        <a:p>
          <a:endParaRPr lang="zh-CN" altLang="en-US"/>
        </a:p>
      </dgm:t>
    </dgm:pt>
    <dgm:pt modelId="{45BEBDF4-9753-4E99-9BF3-086A9B693F64}">
      <dgm:prSet phldrT="[文本]"/>
      <dgm:spPr/>
      <dgm:t>
        <a:bodyPr/>
        <a:lstStyle/>
        <a:p>
          <a:r>
            <a:rPr lang="en-US" altLang="zh-CN" dirty="0">
              <a:latin typeface="+mn-lt"/>
              <a:ea typeface="+mn-ea"/>
              <a:cs typeface="+mn-ea"/>
              <a:sym typeface="+mn-lt"/>
            </a:rPr>
            <a:t>JavaScript</a:t>
          </a:r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F681094B-3C76-4B59-AC21-2F97F86C92B6}" type="parTrans" cxnId="{81D687E4-5BC5-46B4-AAF4-BBF9337DDAE1}">
      <dgm:prSet/>
      <dgm:spPr/>
      <dgm:t>
        <a:bodyPr/>
        <a:lstStyle/>
        <a:p>
          <a:endParaRPr lang="zh-CN" altLang="en-US"/>
        </a:p>
      </dgm:t>
    </dgm:pt>
    <dgm:pt modelId="{3F18EFD6-4669-4A39-933D-D39771DB588F}" type="sibTrans" cxnId="{81D687E4-5BC5-46B4-AAF4-BBF9337DDAE1}">
      <dgm:prSet/>
      <dgm:spPr/>
      <dgm:t>
        <a:bodyPr/>
        <a:lstStyle/>
        <a:p>
          <a:endParaRPr lang="zh-CN" altLang="en-US"/>
        </a:p>
      </dgm:t>
    </dgm:pt>
    <dgm:pt modelId="{47C753C8-B89E-4B40-851E-F06F5FBDF14B}">
      <dgm:prSet phldrT="[文本]"/>
      <dgm:spPr/>
      <dgm:t>
        <a:bodyPr/>
        <a:lstStyle/>
        <a:p>
          <a:r>
            <a:rPr lang="en-US" altLang="zh-CN" dirty="0">
              <a:latin typeface="+mn-lt"/>
              <a:ea typeface="+mn-ea"/>
              <a:cs typeface="+mn-ea"/>
              <a:sym typeface="+mn-lt"/>
            </a:rPr>
            <a:t>Python</a:t>
          </a:r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ACF1C102-6E62-4664-A789-1F71C02AC702}" type="parTrans" cxnId="{68717A32-4E95-4D4A-BC3F-F1BAD6F50CA2}">
      <dgm:prSet/>
      <dgm:spPr/>
      <dgm:t>
        <a:bodyPr/>
        <a:lstStyle/>
        <a:p>
          <a:endParaRPr lang="zh-CN" altLang="en-US"/>
        </a:p>
      </dgm:t>
    </dgm:pt>
    <dgm:pt modelId="{BD084B70-C4CD-41AD-A4A7-4895BC0B3011}" type="sibTrans" cxnId="{68717A32-4E95-4D4A-BC3F-F1BAD6F50CA2}">
      <dgm:prSet/>
      <dgm:spPr/>
      <dgm:t>
        <a:bodyPr/>
        <a:lstStyle/>
        <a:p>
          <a:endParaRPr lang="zh-CN" altLang="en-US"/>
        </a:p>
      </dgm:t>
    </dgm:pt>
    <dgm:pt modelId="{F71D513F-C2FD-47AD-A29C-C09C20888EFD}">
      <dgm:prSet phldrT="[文本]"/>
      <dgm:spPr/>
      <dgm:t>
        <a:bodyPr/>
        <a:lstStyle/>
        <a:p>
          <a:r>
            <a:rPr lang="en-US" altLang="zh-CN" dirty="0">
              <a:latin typeface="+mn-lt"/>
              <a:ea typeface="+mn-ea"/>
              <a:cs typeface="+mn-ea"/>
              <a:sym typeface="+mn-lt"/>
            </a:rPr>
            <a:t>Swift</a:t>
          </a:r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01A33AE9-1B85-497B-A623-1CD0D5B67534}" type="parTrans" cxnId="{EE564EA1-7590-433F-86CE-FA095691024E}">
      <dgm:prSet/>
      <dgm:spPr/>
      <dgm:t>
        <a:bodyPr/>
        <a:lstStyle/>
        <a:p>
          <a:endParaRPr lang="zh-CN" altLang="en-US"/>
        </a:p>
      </dgm:t>
    </dgm:pt>
    <dgm:pt modelId="{5DCC917A-FA73-4305-93D4-8E160B9DC7F9}" type="sibTrans" cxnId="{EE564EA1-7590-433F-86CE-FA095691024E}">
      <dgm:prSet/>
      <dgm:spPr/>
      <dgm:t>
        <a:bodyPr/>
        <a:lstStyle/>
        <a:p>
          <a:endParaRPr lang="zh-CN" altLang="en-US"/>
        </a:p>
      </dgm:t>
    </dgm:pt>
    <dgm:pt modelId="{0E2D4C36-6BB0-454F-8A83-64D02C82F4BB}">
      <dgm:prSet phldrT="[文本]"/>
      <dgm:spPr/>
      <dgm:t>
        <a:bodyPr/>
        <a:lstStyle/>
        <a:p>
          <a:r>
            <a:rPr lang="en-US" altLang="zh-CN" dirty="0">
              <a:latin typeface="+mn-lt"/>
              <a:ea typeface="+mn-ea"/>
              <a:cs typeface="+mn-ea"/>
              <a:sym typeface="+mn-lt"/>
            </a:rPr>
            <a:t>.NET</a:t>
          </a:r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336FACDF-D696-4B9F-88B4-B3BDF5AFDA34}" type="parTrans" cxnId="{05F81287-25F2-49EF-9E33-F91DF67D401A}">
      <dgm:prSet/>
      <dgm:spPr/>
      <dgm:t>
        <a:bodyPr/>
        <a:lstStyle/>
        <a:p>
          <a:endParaRPr lang="zh-CN" altLang="en-US"/>
        </a:p>
      </dgm:t>
    </dgm:pt>
    <dgm:pt modelId="{23FAEB6A-7995-40B2-AD55-0C7E13EED95E}" type="sibTrans" cxnId="{05F81287-25F2-49EF-9E33-F91DF67D401A}">
      <dgm:prSet/>
      <dgm:spPr/>
      <dgm:t>
        <a:bodyPr/>
        <a:lstStyle/>
        <a:p>
          <a:endParaRPr lang="zh-CN" altLang="en-US"/>
        </a:p>
      </dgm:t>
    </dgm:pt>
    <dgm:pt modelId="{FA2A7F0A-F4A7-40BF-B7EC-AF20579A0C95}">
      <dgm:prSet phldrT="[文本]"/>
      <dgm:spPr/>
      <dgm:t>
        <a:bodyPr/>
        <a:lstStyle/>
        <a:p>
          <a:r>
            <a:rPr lang="en-US" altLang="zh-CN" dirty="0">
              <a:latin typeface="+mn-lt"/>
              <a:ea typeface="+mn-ea"/>
              <a:cs typeface="+mn-ea"/>
              <a:sym typeface="+mn-lt"/>
            </a:rPr>
            <a:t>C/C++</a:t>
          </a:r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FB4EB280-2C34-4FF5-B08D-8F2A14FED65E}" type="parTrans" cxnId="{E23D8EC2-610B-43DC-8501-93F12D6A820B}">
      <dgm:prSet/>
      <dgm:spPr/>
      <dgm:t>
        <a:bodyPr/>
        <a:lstStyle/>
        <a:p>
          <a:endParaRPr lang="zh-CN" altLang="en-US"/>
        </a:p>
      </dgm:t>
    </dgm:pt>
    <dgm:pt modelId="{B59676D0-A881-4808-B576-122894724ABB}" type="sibTrans" cxnId="{E23D8EC2-610B-43DC-8501-93F12D6A820B}">
      <dgm:prSet/>
      <dgm:spPr/>
      <dgm:t>
        <a:bodyPr/>
        <a:lstStyle/>
        <a:p>
          <a:endParaRPr lang="zh-CN" altLang="en-US"/>
        </a:p>
      </dgm:t>
    </dgm:pt>
    <dgm:pt modelId="{62E08B5B-56F4-465E-9459-18DFF1A596E3}">
      <dgm:prSet phldrT="[文本]"/>
      <dgm:spPr/>
      <dgm:t>
        <a:bodyPr/>
        <a:lstStyle/>
        <a:p>
          <a:r>
            <a:rPr lang="en-US" altLang="zh-CN" dirty="0">
              <a:latin typeface="+mn-lt"/>
              <a:ea typeface="+mn-ea"/>
              <a:cs typeface="+mn-ea"/>
              <a:sym typeface="+mn-lt"/>
            </a:rPr>
            <a:t>QT(QML)</a:t>
          </a:r>
          <a:endParaRPr lang="zh-CN" altLang="en-US" dirty="0">
            <a:latin typeface="+mn-lt"/>
            <a:ea typeface="+mn-ea"/>
            <a:cs typeface="+mn-ea"/>
            <a:sym typeface="+mn-lt"/>
          </a:endParaRPr>
        </a:p>
      </dgm:t>
    </dgm:pt>
    <dgm:pt modelId="{C5CD384C-E9CD-4C8E-87BE-52A86EC95ED4}" type="parTrans" cxnId="{47B96445-6D05-46B5-B3AB-856717D394A7}">
      <dgm:prSet/>
      <dgm:spPr/>
      <dgm:t>
        <a:bodyPr/>
        <a:lstStyle/>
        <a:p>
          <a:endParaRPr lang="zh-CN" altLang="en-US"/>
        </a:p>
      </dgm:t>
    </dgm:pt>
    <dgm:pt modelId="{1B836F54-AB87-4B07-A66F-B9EC8E882B61}" type="sibTrans" cxnId="{47B96445-6D05-46B5-B3AB-856717D394A7}">
      <dgm:prSet/>
      <dgm:spPr/>
      <dgm:t>
        <a:bodyPr/>
        <a:lstStyle/>
        <a:p>
          <a:endParaRPr lang="zh-CN" altLang="en-US"/>
        </a:p>
      </dgm:t>
    </dgm:pt>
    <dgm:pt modelId="{340B5E0A-8654-40DD-B0B9-1F6A58A3B260}" type="pres">
      <dgm:prSet presAssocID="{FCDF226B-34E4-4B92-B72A-E44AD904790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B8E174A-BBFE-4E6F-B9AD-1116D8EAB16C}" type="pres">
      <dgm:prSet presAssocID="{FCDF226B-34E4-4B92-B72A-E44AD9047909}" presName="wedge1" presStyleLbl="node1" presStyleIdx="0" presStyleCnt="7"/>
      <dgm:spPr/>
      <dgm:t>
        <a:bodyPr/>
        <a:lstStyle/>
        <a:p>
          <a:endParaRPr lang="zh-CN" altLang="en-US"/>
        </a:p>
      </dgm:t>
    </dgm:pt>
    <dgm:pt modelId="{A464DDAD-ADE8-4CCA-9920-3BA8C3BE381F}" type="pres">
      <dgm:prSet presAssocID="{FCDF226B-34E4-4B92-B72A-E44AD9047909}" presName="dummy1a" presStyleCnt="0"/>
      <dgm:spPr/>
    </dgm:pt>
    <dgm:pt modelId="{1EF53233-BB93-42F3-8D61-0A9346D52356}" type="pres">
      <dgm:prSet presAssocID="{FCDF226B-34E4-4B92-B72A-E44AD9047909}" presName="dummy1b" presStyleCnt="0"/>
      <dgm:spPr/>
    </dgm:pt>
    <dgm:pt modelId="{2A898729-D30F-47B1-91C3-5D6A6C8B1413}" type="pres">
      <dgm:prSet presAssocID="{FCDF226B-34E4-4B92-B72A-E44AD9047909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4BE11B-0340-4934-8573-734796115A88}" type="pres">
      <dgm:prSet presAssocID="{FCDF226B-34E4-4B92-B72A-E44AD9047909}" presName="wedge2" presStyleLbl="node1" presStyleIdx="1" presStyleCnt="7"/>
      <dgm:spPr/>
      <dgm:t>
        <a:bodyPr/>
        <a:lstStyle/>
        <a:p>
          <a:endParaRPr lang="zh-CN" altLang="en-US"/>
        </a:p>
      </dgm:t>
    </dgm:pt>
    <dgm:pt modelId="{2B8676C8-FB91-4D87-A6DA-F8125D93677A}" type="pres">
      <dgm:prSet presAssocID="{FCDF226B-34E4-4B92-B72A-E44AD9047909}" presName="dummy2a" presStyleCnt="0"/>
      <dgm:spPr/>
    </dgm:pt>
    <dgm:pt modelId="{C015244E-50C9-4036-ACA9-7F4413FFE68C}" type="pres">
      <dgm:prSet presAssocID="{FCDF226B-34E4-4B92-B72A-E44AD9047909}" presName="dummy2b" presStyleCnt="0"/>
      <dgm:spPr/>
    </dgm:pt>
    <dgm:pt modelId="{0EA1791E-2041-40AD-846D-CC65BD2EE7D1}" type="pres">
      <dgm:prSet presAssocID="{FCDF226B-34E4-4B92-B72A-E44AD9047909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5266D3-26A6-4E63-BEAB-6627A5D239B8}" type="pres">
      <dgm:prSet presAssocID="{FCDF226B-34E4-4B92-B72A-E44AD9047909}" presName="wedge3" presStyleLbl="node1" presStyleIdx="2" presStyleCnt="7"/>
      <dgm:spPr/>
      <dgm:t>
        <a:bodyPr/>
        <a:lstStyle/>
        <a:p>
          <a:endParaRPr lang="zh-CN" altLang="en-US"/>
        </a:p>
      </dgm:t>
    </dgm:pt>
    <dgm:pt modelId="{6ABAC352-E4CB-4A21-ADEA-F84AAF0EFD9F}" type="pres">
      <dgm:prSet presAssocID="{FCDF226B-34E4-4B92-B72A-E44AD9047909}" presName="dummy3a" presStyleCnt="0"/>
      <dgm:spPr/>
    </dgm:pt>
    <dgm:pt modelId="{82875C71-575B-4368-AB7A-5EA098DC1BA5}" type="pres">
      <dgm:prSet presAssocID="{FCDF226B-34E4-4B92-B72A-E44AD9047909}" presName="dummy3b" presStyleCnt="0"/>
      <dgm:spPr/>
    </dgm:pt>
    <dgm:pt modelId="{A6D87E8B-34F1-41D5-AA3E-863C1401F822}" type="pres">
      <dgm:prSet presAssocID="{FCDF226B-34E4-4B92-B72A-E44AD9047909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501528E-E8AF-4950-87BF-F8829D21AE5A}" type="pres">
      <dgm:prSet presAssocID="{FCDF226B-34E4-4B92-B72A-E44AD9047909}" presName="wedge4" presStyleLbl="node1" presStyleIdx="3" presStyleCnt="7"/>
      <dgm:spPr/>
      <dgm:t>
        <a:bodyPr/>
        <a:lstStyle/>
        <a:p>
          <a:endParaRPr lang="zh-CN" altLang="en-US"/>
        </a:p>
      </dgm:t>
    </dgm:pt>
    <dgm:pt modelId="{B5BD2494-2C01-41F0-9974-0ACBEC44679A}" type="pres">
      <dgm:prSet presAssocID="{FCDF226B-34E4-4B92-B72A-E44AD9047909}" presName="dummy4a" presStyleCnt="0"/>
      <dgm:spPr/>
    </dgm:pt>
    <dgm:pt modelId="{B04CB15E-7602-4127-B38F-B6AFC8617BB0}" type="pres">
      <dgm:prSet presAssocID="{FCDF226B-34E4-4B92-B72A-E44AD9047909}" presName="dummy4b" presStyleCnt="0"/>
      <dgm:spPr/>
    </dgm:pt>
    <dgm:pt modelId="{1B9C7637-6C8B-4186-98E1-A6E0572DFE3F}" type="pres">
      <dgm:prSet presAssocID="{FCDF226B-34E4-4B92-B72A-E44AD9047909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3A118F-D5EE-4712-B9FA-17B1BB62506A}" type="pres">
      <dgm:prSet presAssocID="{FCDF226B-34E4-4B92-B72A-E44AD9047909}" presName="wedge5" presStyleLbl="node1" presStyleIdx="4" presStyleCnt="7"/>
      <dgm:spPr/>
      <dgm:t>
        <a:bodyPr/>
        <a:lstStyle/>
        <a:p>
          <a:endParaRPr lang="zh-CN" altLang="en-US"/>
        </a:p>
      </dgm:t>
    </dgm:pt>
    <dgm:pt modelId="{75DC2673-9C1E-408A-95E1-BB973DF8A28B}" type="pres">
      <dgm:prSet presAssocID="{FCDF226B-34E4-4B92-B72A-E44AD9047909}" presName="dummy5a" presStyleCnt="0"/>
      <dgm:spPr/>
    </dgm:pt>
    <dgm:pt modelId="{4B756811-3D9A-4323-8DD9-D3E73F97BAF3}" type="pres">
      <dgm:prSet presAssocID="{FCDF226B-34E4-4B92-B72A-E44AD9047909}" presName="dummy5b" presStyleCnt="0"/>
      <dgm:spPr/>
    </dgm:pt>
    <dgm:pt modelId="{A43B816D-D31E-4881-AC87-BC542652A937}" type="pres">
      <dgm:prSet presAssocID="{FCDF226B-34E4-4B92-B72A-E44AD9047909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AEFBB0-DB3A-452F-BC06-3A365BABC644}" type="pres">
      <dgm:prSet presAssocID="{FCDF226B-34E4-4B92-B72A-E44AD9047909}" presName="wedge6" presStyleLbl="node1" presStyleIdx="5" presStyleCnt="7"/>
      <dgm:spPr/>
      <dgm:t>
        <a:bodyPr/>
        <a:lstStyle/>
        <a:p>
          <a:endParaRPr lang="zh-CN" altLang="en-US"/>
        </a:p>
      </dgm:t>
    </dgm:pt>
    <dgm:pt modelId="{BA0750CD-0397-4CB8-82A8-A4A497427373}" type="pres">
      <dgm:prSet presAssocID="{FCDF226B-34E4-4B92-B72A-E44AD9047909}" presName="dummy6a" presStyleCnt="0"/>
      <dgm:spPr/>
    </dgm:pt>
    <dgm:pt modelId="{DB570636-91C9-4E63-93BE-BCDFFFB7AEBD}" type="pres">
      <dgm:prSet presAssocID="{FCDF226B-34E4-4B92-B72A-E44AD9047909}" presName="dummy6b" presStyleCnt="0"/>
      <dgm:spPr/>
    </dgm:pt>
    <dgm:pt modelId="{430D3A7C-F600-4D38-A12B-577E7629C7F1}" type="pres">
      <dgm:prSet presAssocID="{FCDF226B-34E4-4B92-B72A-E44AD9047909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225AB1-5977-4EEA-915A-BB54EA101097}" type="pres">
      <dgm:prSet presAssocID="{FCDF226B-34E4-4B92-B72A-E44AD9047909}" presName="wedge7" presStyleLbl="node1" presStyleIdx="6" presStyleCnt="7"/>
      <dgm:spPr/>
      <dgm:t>
        <a:bodyPr/>
        <a:lstStyle/>
        <a:p>
          <a:endParaRPr lang="zh-CN" altLang="en-US"/>
        </a:p>
      </dgm:t>
    </dgm:pt>
    <dgm:pt modelId="{68A4B833-9077-45D5-9ACA-A59285D0DEAD}" type="pres">
      <dgm:prSet presAssocID="{FCDF226B-34E4-4B92-B72A-E44AD9047909}" presName="dummy7a" presStyleCnt="0"/>
      <dgm:spPr/>
    </dgm:pt>
    <dgm:pt modelId="{E1EA254E-C302-4CC7-AAE8-844C7FE66A23}" type="pres">
      <dgm:prSet presAssocID="{FCDF226B-34E4-4B92-B72A-E44AD9047909}" presName="dummy7b" presStyleCnt="0"/>
      <dgm:spPr/>
    </dgm:pt>
    <dgm:pt modelId="{8A20D6A2-4BAA-447D-BBCA-37ECA4340E9C}" type="pres">
      <dgm:prSet presAssocID="{FCDF226B-34E4-4B92-B72A-E44AD9047909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0AF5E1-B720-41A6-B557-4AED62A5E22A}" type="pres">
      <dgm:prSet presAssocID="{CA03620F-34A7-4F8C-A43D-7ECC9713C2ED}" presName="arrowWedge1" presStyleLbl="fgSibTrans2D1" presStyleIdx="0" presStyleCnt="7"/>
      <dgm:spPr/>
    </dgm:pt>
    <dgm:pt modelId="{92FCAF3E-B627-437F-A842-F6F7E4F817C0}" type="pres">
      <dgm:prSet presAssocID="{3F18EFD6-4669-4A39-933D-D39771DB588F}" presName="arrowWedge2" presStyleLbl="fgSibTrans2D1" presStyleIdx="1" presStyleCnt="7"/>
      <dgm:spPr/>
    </dgm:pt>
    <dgm:pt modelId="{EBA16A5E-8EEC-4F87-83B4-B1B642D94CFF}" type="pres">
      <dgm:prSet presAssocID="{BD084B70-C4CD-41AD-A4A7-4895BC0B3011}" presName="arrowWedge3" presStyleLbl="fgSibTrans2D1" presStyleIdx="2" presStyleCnt="7"/>
      <dgm:spPr/>
    </dgm:pt>
    <dgm:pt modelId="{29E8414D-0A63-4C3D-90A2-BAF3D70816D7}" type="pres">
      <dgm:prSet presAssocID="{5DCC917A-FA73-4305-93D4-8E160B9DC7F9}" presName="arrowWedge4" presStyleLbl="fgSibTrans2D1" presStyleIdx="3" presStyleCnt="7"/>
      <dgm:spPr/>
    </dgm:pt>
    <dgm:pt modelId="{9FB9F670-2359-47D8-9657-3F6486F98716}" type="pres">
      <dgm:prSet presAssocID="{B59676D0-A881-4808-B576-122894724ABB}" presName="arrowWedge5" presStyleLbl="fgSibTrans2D1" presStyleIdx="4" presStyleCnt="7"/>
      <dgm:spPr/>
    </dgm:pt>
    <dgm:pt modelId="{0141884D-7E81-41D9-8231-FACDEE61EBDE}" type="pres">
      <dgm:prSet presAssocID="{23FAEB6A-7995-40B2-AD55-0C7E13EED95E}" presName="arrowWedge6" presStyleLbl="fgSibTrans2D1" presStyleIdx="5" presStyleCnt="7"/>
      <dgm:spPr/>
    </dgm:pt>
    <dgm:pt modelId="{CF1939AF-3397-4C67-BD69-EF736B6022B8}" type="pres">
      <dgm:prSet presAssocID="{1B836F54-AB87-4B07-A66F-B9EC8E882B61}" presName="arrowWedge7" presStyleLbl="fgSibTrans2D1" presStyleIdx="6" presStyleCnt="7"/>
      <dgm:spPr/>
    </dgm:pt>
  </dgm:ptLst>
  <dgm:cxnLst>
    <dgm:cxn modelId="{EB12DD22-1DE5-4249-8A81-AB7AD8C16621}" srcId="{FCDF226B-34E4-4B92-B72A-E44AD9047909}" destId="{A2E1D94B-1BD7-45A7-BC04-03A3772D86E8}" srcOrd="0" destOrd="0" parTransId="{3F81AD5B-E6FA-4637-B574-41878C84DFC2}" sibTransId="{CA03620F-34A7-4F8C-A43D-7ECC9713C2ED}"/>
    <dgm:cxn modelId="{4F1A2A48-0684-4B42-A1AB-B8C5AB6E8745}" type="presOf" srcId="{0E2D4C36-6BB0-454F-8A83-64D02C82F4BB}" destId="{430D3A7C-F600-4D38-A12B-577E7629C7F1}" srcOrd="1" destOrd="0" presId="urn:microsoft.com/office/officeart/2005/8/layout/cycle8"/>
    <dgm:cxn modelId="{6F3D85A2-00ED-45F2-B841-B3433C51ED5D}" type="presOf" srcId="{45BEBDF4-9753-4E99-9BF3-086A9B693F64}" destId="{184BE11B-0340-4934-8573-734796115A88}" srcOrd="0" destOrd="0" presId="urn:microsoft.com/office/officeart/2005/8/layout/cycle8"/>
    <dgm:cxn modelId="{BF01DDE8-7848-41E6-9F34-AFD2493369E8}" type="presOf" srcId="{A2E1D94B-1BD7-45A7-BC04-03A3772D86E8}" destId="{EB8E174A-BBFE-4E6F-B9AD-1116D8EAB16C}" srcOrd="0" destOrd="0" presId="urn:microsoft.com/office/officeart/2005/8/layout/cycle8"/>
    <dgm:cxn modelId="{871D177D-0930-4ABE-8552-6F5C1C3C7272}" type="presOf" srcId="{F71D513F-C2FD-47AD-A29C-C09C20888EFD}" destId="{1B9C7637-6C8B-4186-98E1-A6E0572DFE3F}" srcOrd="1" destOrd="0" presId="urn:microsoft.com/office/officeart/2005/8/layout/cycle8"/>
    <dgm:cxn modelId="{37D144EF-9BE6-4669-BF87-85C67AAC523A}" type="presOf" srcId="{47C753C8-B89E-4B40-851E-F06F5FBDF14B}" destId="{A6D87E8B-34F1-41D5-AA3E-863C1401F822}" srcOrd="1" destOrd="0" presId="urn:microsoft.com/office/officeart/2005/8/layout/cycle8"/>
    <dgm:cxn modelId="{68717A32-4E95-4D4A-BC3F-F1BAD6F50CA2}" srcId="{FCDF226B-34E4-4B92-B72A-E44AD9047909}" destId="{47C753C8-B89E-4B40-851E-F06F5FBDF14B}" srcOrd="2" destOrd="0" parTransId="{ACF1C102-6E62-4664-A789-1F71C02AC702}" sibTransId="{BD084B70-C4CD-41AD-A4A7-4895BC0B3011}"/>
    <dgm:cxn modelId="{47B96445-6D05-46B5-B3AB-856717D394A7}" srcId="{FCDF226B-34E4-4B92-B72A-E44AD9047909}" destId="{62E08B5B-56F4-465E-9459-18DFF1A596E3}" srcOrd="6" destOrd="0" parTransId="{C5CD384C-E9CD-4C8E-87BE-52A86EC95ED4}" sibTransId="{1B836F54-AB87-4B07-A66F-B9EC8E882B61}"/>
    <dgm:cxn modelId="{05F81287-25F2-49EF-9E33-F91DF67D401A}" srcId="{FCDF226B-34E4-4B92-B72A-E44AD9047909}" destId="{0E2D4C36-6BB0-454F-8A83-64D02C82F4BB}" srcOrd="5" destOrd="0" parTransId="{336FACDF-D696-4B9F-88B4-B3BDF5AFDA34}" sibTransId="{23FAEB6A-7995-40B2-AD55-0C7E13EED95E}"/>
    <dgm:cxn modelId="{81D687E4-5BC5-46B4-AAF4-BBF9337DDAE1}" srcId="{FCDF226B-34E4-4B92-B72A-E44AD9047909}" destId="{45BEBDF4-9753-4E99-9BF3-086A9B693F64}" srcOrd="1" destOrd="0" parTransId="{F681094B-3C76-4B59-AC21-2F97F86C92B6}" sibTransId="{3F18EFD6-4669-4A39-933D-D39771DB588F}"/>
    <dgm:cxn modelId="{DC441A08-7111-4900-8872-B9C5275DBB65}" type="presOf" srcId="{0E2D4C36-6BB0-454F-8A83-64D02C82F4BB}" destId="{F8AEFBB0-DB3A-452F-BC06-3A365BABC644}" srcOrd="0" destOrd="0" presId="urn:microsoft.com/office/officeart/2005/8/layout/cycle8"/>
    <dgm:cxn modelId="{65AB59CF-2369-48BB-9EEF-6D3324EE82DD}" type="presOf" srcId="{47C753C8-B89E-4B40-851E-F06F5FBDF14B}" destId="{FC5266D3-26A6-4E63-BEAB-6627A5D239B8}" srcOrd="0" destOrd="0" presId="urn:microsoft.com/office/officeart/2005/8/layout/cycle8"/>
    <dgm:cxn modelId="{EE564EA1-7590-433F-86CE-FA095691024E}" srcId="{FCDF226B-34E4-4B92-B72A-E44AD9047909}" destId="{F71D513F-C2FD-47AD-A29C-C09C20888EFD}" srcOrd="3" destOrd="0" parTransId="{01A33AE9-1B85-497B-A623-1CD0D5B67534}" sibTransId="{5DCC917A-FA73-4305-93D4-8E160B9DC7F9}"/>
    <dgm:cxn modelId="{2075698B-DD76-4F70-AFD6-A8689EB87BCA}" type="presOf" srcId="{F71D513F-C2FD-47AD-A29C-C09C20888EFD}" destId="{1501528E-E8AF-4950-87BF-F8829D21AE5A}" srcOrd="0" destOrd="0" presId="urn:microsoft.com/office/officeart/2005/8/layout/cycle8"/>
    <dgm:cxn modelId="{AE410DCD-F788-4DD5-9D41-094B53F3D96E}" type="presOf" srcId="{45BEBDF4-9753-4E99-9BF3-086A9B693F64}" destId="{0EA1791E-2041-40AD-846D-CC65BD2EE7D1}" srcOrd="1" destOrd="0" presId="urn:microsoft.com/office/officeart/2005/8/layout/cycle8"/>
    <dgm:cxn modelId="{4DEB0C2A-9A14-46AD-A5B5-86EFB40AD98A}" type="presOf" srcId="{62E08B5B-56F4-465E-9459-18DFF1A596E3}" destId="{8A20D6A2-4BAA-447D-BBCA-37ECA4340E9C}" srcOrd="1" destOrd="0" presId="urn:microsoft.com/office/officeart/2005/8/layout/cycle8"/>
    <dgm:cxn modelId="{96D0F283-1792-4B4A-9CC9-7875D34569B9}" type="presOf" srcId="{FCDF226B-34E4-4B92-B72A-E44AD9047909}" destId="{340B5E0A-8654-40DD-B0B9-1F6A58A3B260}" srcOrd="0" destOrd="0" presId="urn:microsoft.com/office/officeart/2005/8/layout/cycle8"/>
    <dgm:cxn modelId="{20B26F3D-BF7A-476F-BFF4-B26A01167135}" type="presOf" srcId="{62E08B5B-56F4-465E-9459-18DFF1A596E3}" destId="{0F225AB1-5977-4EEA-915A-BB54EA101097}" srcOrd="0" destOrd="0" presId="urn:microsoft.com/office/officeart/2005/8/layout/cycle8"/>
    <dgm:cxn modelId="{FFD5554A-E049-40E7-A43E-8F89CF649CA0}" type="presOf" srcId="{FA2A7F0A-F4A7-40BF-B7EC-AF20579A0C95}" destId="{A43B816D-D31E-4881-AC87-BC542652A937}" srcOrd="1" destOrd="0" presId="urn:microsoft.com/office/officeart/2005/8/layout/cycle8"/>
    <dgm:cxn modelId="{E23D8EC2-610B-43DC-8501-93F12D6A820B}" srcId="{FCDF226B-34E4-4B92-B72A-E44AD9047909}" destId="{FA2A7F0A-F4A7-40BF-B7EC-AF20579A0C95}" srcOrd="4" destOrd="0" parTransId="{FB4EB280-2C34-4FF5-B08D-8F2A14FED65E}" sibTransId="{B59676D0-A881-4808-B576-122894724ABB}"/>
    <dgm:cxn modelId="{9876ED59-A394-4E68-9435-149AA2A4219D}" type="presOf" srcId="{A2E1D94B-1BD7-45A7-BC04-03A3772D86E8}" destId="{2A898729-D30F-47B1-91C3-5D6A6C8B1413}" srcOrd="1" destOrd="0" presId="urn:microsoft.com/office/officeart/2005/8/layout/cycle8"/>
    <dgm:cxn modelId="{93CE53CF-D07A-4633-90E8-9D208E5E404F}" type="presOf" srcId="{FA2A7F0A-F4A7-40BF-B7EC-AF20579A0C95}" destId="{263A118F-D5EE-4712-B9FA-17B1BB62506A}" srcOrd="0" destOrd="0" presId="urn:microsoft.com/office/officeart/2005/8/layout/cycle8"/>
    <dgm:cxn modelId="{7D09D4CF-EAF9-4599-87D8-3185D53121E0}" type="presParOf" srcId="{340B5E0A-8654-40DD-B0B9-1F6A58A3B260}" destId="{EB8E174A-BBFE-4E6F-B9AD-1116D8EAB16C}" srcOrd="0" destOrd="0" presId="urn:microsoft.com/office/officeart/2005/8/layout/cycle8"/>
    <dgm:cxn modelId="{F91C6A3B-A704-460C-BFF8-C380D3B5A816}" type="presParOf" srcId="{340B5E0A-8654-40DD-B0B9-1F6A58A3B260}" destId="{A464DDAD-ADE8-4CCA-9920-3BA8C3BE381F}" srcOrd="1" destOrd="0" presId="urn:microsoft.com/office/officeart/2005/8/layout/cycle8"/>
    <dgm:cxn modelId="{7FFC0855-A59F-4794-8C4C-0E77E10E93E4}" type="presParOf" srcId="{340B5E0A-8654-40DD-B0B9-1F6A58A3B260}" destId="{1EF53233-BB93-42F3-8D61-0A9346D52356}" srcOrd="2" destOrd="0" presId="urn:microsoft.com/office/officeart/2005/8/layout/cycle8"/>
    <dgm:cxn modelId="{21827C75-159B-45CC-AD38-AE372C42A650}" type="presParOf" srcId="{340B5E0A-8654-40DD-B0B9-1F6A58A3B260}" destId="{2A898729-D30F-47B1-91C3-5D6A6C8B1413}" srcOrd="3" destOrd="0" presId="urn:microsoft.com/office/officeart/2005/8/layout/cycle8"/>
    <dgm:cxn modelId="{DB3DDC68-49C0-424A-9301-A43A36B5BCB3}" type="presParOf" srcId="{340B5E0A-8654-40DD-B0B9-1F6A58A3B260}" destId="{184BE11B-0340-4934-8573-734796115A88}" srcOrd="4" destOrd="0" presId="urn:microsoft.com/office/officeart/2005/8/layout/cycle8"/>
    <dgm:cxn modelId="{1E5D188A-01B3-4B6D-ACA2-E14A448A1506}" type="presParOf" srcId="{340B5E0A-8654-40DD-B0B9-1F6A58A3B260}" destId="{2B8676C8-FB91-4D87-A6DA-F8125D93677A}" srcOrd="5" destOrd="0" presId="urn:microsoft.com/office/officeart/2005/8/layout/cycle8"/>
    <dgm:cxn modelId="{C0C92BF6-B7FD-4625-B821-2F37516B1F2E}" type="presParOf" srcId="{340B5E0A-8654-40DD-B0B9-1F6A58A3B260}" destId="{C015244E-50C9-4036-ACA9-7F4413FFE68C}" srcOrd="6" destOrd="0" presId="urn:microsoft.com/office/officeart/2005/8/layout/cycle8"/>
    <dgm:cxn modelId="{59044A74-86C8-4731-9A9E-AF0E1AADECBA}" type="presParOf" srcId="{340B5E0A-8654-40DD-B0B9-1F6A58A3B260}" destId="{0EA1791E-2041-40AD-846D-CC65BD2EE7D1}" srcOrd="7" destOrd="0" presId="urn:microsoft.com/office/officeart/2005/8/layout/cycle8"/>
    <dgm:cxn modelId="{D96C13B3-879B-42D0-B2B6-67CC1F717682}" type="presParOf" srcId="{340B5E0A-8654-40DD-B0B9-1F6A58A3B260}" destId="{FC5266D3-26A6-4E63-BEAB-6627A5D239B8}" srcOrd="8" destOrd="0" presId="urn:microsoft.com/office/officeart/2005/8/layout/cycle8"/>
    <dgm:cxn modelId="{84F14C01-6A17-4A95-96F8-F4D767CEC5C9}" type="presParOf" srcId="{340B5E0A-8654-40DD-B0B9-1F6A58A3B260}" destId="{6ABAC352-E4CB-4A21-ADEA-F84AAF0EFD9F}" srcOrd="9" destOrd="0" presId="urn:microsoft.com/office/officeart/2005/8/layout/cycle8"/>
    <dgm:cxn modelId="{FACF4C76-5DD4-41FE-81EA-AB7807631255}" type="presParOf" srcId="{340B5E0A-8654-40DD-B0B9-1F6A58A3B260}" destId="{82875C71-575B-4368-AB7A-5EA098DC1BA5}" srcOrd="10" destOrd="0" presId="urn:microsoft.com/office/officeart/2005/8/layout/cycle8"/>
    <dgm:cxn modelId="{C1D3C6B1-8605-4A8C-B70F-33EC9A8CB032}" type="presParOf" srcId="{340B5E0A-8654-40DD-B0B9-1F6A58A3B260}" destId="{A6D87E8B-34F1-41D5-AA3E-863C1401F822}" srcOrd="11" destOrd="0" presId="urn:microsoft.com/office/officeart/2005/8/layout/cycle8"/>
    <dgm:cxn modelId="{7BF966A7-79E4-4601-AF28-54C8CFB03A46}" type="presParOf" srcId="{340B5E0A-8654-40DD-B0B9-1F6A58A3B260}" destId="{1501528E-E8AF-4950-87BF-F8829D21AE5A}" srcOrd="12" destOrd="0" presId="urn:microsoft.com/office/officeart/2005/8/layout/cycle8"/>
    <dgm:cxn modelId="{56BE986B-BDBC-4C80-BDDA-655776E0AC66}" type="presParOf" srcId="{340B5E0A-8654-40DD-B0B9-1F6A58A3B260}" destId="{B5BD2494-2C01-41F0-9974-0ACBEC44679A}" srcOrd="13" destOrd="0" presId="urn:microsoft.com/office/officeart/2005/8/layout/cycle8"/>
    <dgm:cxn modelId="{18AA1A04-3F42-4330-A25C-7AF63AEE88B4}" type="presParOf" srcId="{340B5E0A-8654-40DD-B0B9-1F6A58A3B260}" destId="{B04CB15E-7602-4127-B38F-B6AFC8617BB0}" srcOrd="14" destOrd="0" presId="urn:microsoft.com/office/officeart/2005/8/layout/cycle8"/>
    <dgm:cxn modelId="{F853D9DB-A583-4379-AE9B-C1AAC321C4E5}" type="presParOf" srcId="{340B5E0A-8654-40DD-B0B9-1F6A58A3B260}" destId="{1B9C7637-6C8B-4186-98E1-A6E0572DFE3F}" srcOrd="15" destOrd="0" presId="urn:microsoft.com/office/officeart/2005/8/layout/cycle8"/>
    <dgm:cxn modelId="{E59DDB92-8222-40A6-8151-426DB1A9739B}" type="presParOf" srcId="{340B5E0A-8654-40DD-B0B9-1F6A58A3B260}" destId="{263A118F-D5EE-4712-B9FA-17B1BB62506A}" srcOrd="16" destOrd="0" presId="urn:microsoft.com/office/officeart/2005/8/layout/cycle8"/>
    <dgm:cxn modelId="{67AFD57E-DCD0-4AC6-ABC4-217FD3320F84}" type="presParOf" srcId="{340B5E0A-8654-40DD-B0B9-1F6A58A3B260}" destId="{75DC2673-9C1E-408A-95E1-BB973DF8A28B}" srcOrd="17" destOrd="0" presId="urn:microsoft.com/office/officeart/2005/8/layout/cycle8"/>
    <dgm:cxn modelId="{00A677FE-DAED-4AC4-8F2C-989810EC7176}" type="presParOf" srcId="{340B5E0A-8654-40DD-B0B9-1F6A58A3B260}" destId="{4B756811-3D9A-4323-8DD9-D3E73F97BAF3}" srcOrd="18" destOrd="0" presId="urn:microsoft.com/office/officeart/2005/8/layout/cycle8"/>
    <dgm:cxn modelId="{29F265FF-A703-4E78-A87C-6A4415794780}" type="presParOf" srcId="{340B5E0A-8654-40DD-B0B9-1F6A58A3B260}" destId="{A43B816D-D31E-4881-AC87-BC542652A937}" srcOrd="19" destOrd="0" presId="urn:microsoft.com/office/officeart/2005/8/layout/cycle8"/>
    <dgm:cxn modelId="{E2DAB7C7-46E7-4195-B758-C943B7C6D560}" type="presParOf" srcId="{340B5E0A-8654-40DD-B0B9-1F6A58A3B260}" destId="{F8AEFBB0-DB3A-452F-BC06-3A365BABC644}" srcOrd="20" destOrd="0" presId="urn:microsoft.com/office/officeart/2005/8/layout/cycle8"/>
    <dgm:cxn modelId="{9CC357ED-EC81-49C8-B00C-5BFC6F66C99A}" type="presParOf" srcId="{340B5E0A-8654-40DD-B0B9-1F6A58A3B260}" destId="{BA0750CD-0397-4CB8-82A8-A4A497427373}" srcOrd="21" destOrd="0" presId="urn:microsoft.com/office/officeart/2005/8/layout/cycle8"/>
    <dgm:cxn modelId="{8039652A-6483-44F0-A736-21619C242265}" type="presParOf" srcId="{340B5E0A-8654-40DD-B0B9-1F6A58A3B260}" destId="{DB570636-91C9-4E63-93BE-BCDFFFB7AEBD}" srcOrd="22" destOrd="0" presId="urn:microsoft.com/office/officeart/2005/8/layout/cycle8"/>
    <dgm:cxn modelId="{383CAE15-F5E5-4EF2-94CA-CDE3C4985095}" type="presParOf" srcId="{340B5E0A-8654-40DD-B0B9-1F6A58A3B260}" destId="{430D3A7C-F600-4D38-A12B-577E7629C7F1}" srcOrd="23" destOrd="0" presId="urn:microsoft.com/office/officeart/2005/8/layout/cycle8"/>
    <dgm:cxn modelId="{53473DB1-84EC-4838-A66F-4120F9561F9B}" type="presParOf" srcId="{340B5E0A-8654-40DD-B0B9-1F6A58A3B260}" destId="{0F225AB1-5977-4EEA-915A-BB54EA101097}" srcOrd="24" destOrd="0" presId="urn:microsoft.com/office/officeart/2005/8/layout/cycle8"/>
    <dgm:cxn modelId="{1821AB94-DF85-4D7A-89DE-6590468342CB}" type="presParOf" srcId="{340B5E0A-8654-40DD-B0B9-1F6A58A3B260}" destId="{68A4B833-9077-45D5-9ACA-A59285D0DEAD}" srcOrd="25" destOrd="0" presId="urn:microsoft.com/office/officeart/2005/8/layout/cycle8"/>
    <dgm:cxn modelId="{670B5C78-AEB4-4A14-9FB1-EEAA2536F10F}" type="presParOf" srcId="{340B5E0A-8654-40DD-B0B9-1F6A58A3B260}" destId="{E1EA254E-C302-4CC7-AAE8-844C7FE66A23}" srcOrd="26" destOrd="0" presId="urn:microsoft.com/office/officeart/2005/8/layout/cycle8"/>
    <dgm:cxn modelId="{E8C052F5-001B-434A-9D75-BF354CA484CE}" type="presParOf" srcId="{340B5E0A-8654-40DD-B0B9-1F6A58A3B260}" destId="{8A20D6A2-4BAA-447D-BBCA-37ECA4340E9C}" srcOrd="27" destOrd="0" presId="urn:microsoft.com/office/officeart/2005/8/layout/cycle8"/>
    <dgm:cxn modelId="{A51A060A-674D-412C-A146-0E9401C180F4}" type="presParOf" srcId="{340B5E0A-8654-40DD-B0B9-1F6A58A3B260}" destId="{5B0AF5E1-B720-41A6-B557-4AED62A5E22A}" srcOrd="28" destOrd="0" presId="urn:microsoft.com/office/officeart/2005/8/layout/cycle8"/>
    <dgm:cxn modelId="{F7A96E7A-1FA1-4033-A9D5-42F1D4F7D488}" type="presParOf" srcId="{340B5E0A-8654-40DD-B0B9-1F6A58A3B260}" destId="{92FCAF3E-B627-437F-A842-F6F7E4F817C0}" srcOrd="29" destOrd="0" presId="urn:microsoft.com/office/officeart/2005/8/layout/cycle8"/>
    <dgm:cxn modelId="{DC5312E6-C220-4A3C-940C-B9BE0E741B73}" type="presParOf" srcId="{340B5E0A-8654-40DD-B0B9-1F6A58A3B260}" destId="{EBA16A5E-8EEC-4F87-83B4-B1B642D94CFF}" srcOrd="30" destOrd="0" presId="urn:microsoft.com/office/officeart/2005/8/layout/cycle8"/>
    <dgm:cxn modelId="{AB1B1795-7F0E-4B9E-8A15-A05646713CCD}" type="presParOf" srcId="{340B5E0A-8654-40DD-B0B9-1F6A58A3B260}" destId="{29E8414D-0A63-4C3D-90A2-BAF3D70816D7}" srcOrd="31" destOrd="0" presId="urn:microsoft.com/office/officeart/2005/8/layout/cycle8"/>
    <dgm:cxn modelId="{18A1CE34-5AEF-4262-BD81-C2C1D702139C}" type="presParOf" srcId="{340B5E0A-8654-40DD-B0B9-1F6A58A3B260}" destId="{9FB9F670-2359-47D8-9657-3F6486F98716}" srcOrd="32" destOrd="0" presId="urn:microsoft.com/office/officeart/2005/8/layout/cycle8"/>
    <dgm:cxn modelId="{AACAB1E2-E8CD-4A04-AE08-6427552204AB}" type="presParOf" srcId="{340B5E0A-8654-40DD-B0B9-1F6A58A3B260}" destId="{0141884D-7E81-41D9-8231-FACDEE61EBDE}" srcOrd="33" destOrd="0" presId="urn:microsoft.com/office/officeart/2005/8/layout/cycle8"/>
    <dgm:cxn modelId="{E6A4F6B8-CE6E-4FB9-904A-647C7D9B6E7D}" type="presParOf" srcId="{340B5E0A-8654-40DD-B0B9-1F6A58A3B260}" destId="{CF1939AF-3397-4C67-BD69-EF736B6022B8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DF226B-34E4-4B92-B72A-E44AD9047909}" type="doc">
      <dgm:prSet loTypeId="urn:microsoft.com/office/officeart/2005/8/layout/cycle8" loCatId="cycle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zh-CN" altLang="en-US"/>
        </a:p>
      </dgm:t>
    </dgm:pt>
    <dgm:pt modelId="{51296627-F572-43F9-B90D-24D98D284B17}">
      <dgm:prSet/>
      <dgm:spPr/>
      <dgm:t>
        <a:bodyPr/>
        <a:lstStyle/>
        <a:p>
          <a:r>
            <a:rPr lang="en-US" altLang="zh-CN" dirty="0"/>
            <a:t>Windows</a:t>
          </a:r>
          <a:endParaRPr lang="zh-CN" altLang="en-US" dirty="0"/>
        </a:p>
      </dgm:t>
    </dgm:pt>
    <dgm:pt modelId="{3485C302-1907-42D2-BCBC-672D5C231B13}" type="parTrans" cxnId="{9C86E531-1751-47C9-8257-4AB399B3967E}">
      <dgm:prSet/>
      <dgm:spPr/>
      <dgm:t>
        <a:bodyPr/>
        <a:lstStyle/>
        <a:p>
          <a:endParaRPr lang="zh-CN" altLang="en-US"/>
        </a:p>
      </dgm:t>
    </dgm:pt>
    <dgm:pt modelId="{E8562F7A-0FAE-4A84-BE45-8D94B7F2C217}" type="sibTrans" cxnId="{9C86E531-1751-47C9-8257-4AB399B3967E}">
      <dgm:prSet/>
      <dgm:spPr/>
      <dgm:t>
        <a:bodyPr/>
        <a:lstStyle/>
        <a:p>
          <a:endParaRPr lang="zh-CN" altLang="en-US"/>
        </a:p>
      </dgm:t>
    </dgm:pt>
    <dgm:pt modelId="{654F2BA7-5D06-4DF2-A864-14089E32EB63}">
      <dgm:prSet/>
      <dgm:spPr/>
      <dgm:t>
        <a:bodyPr/>
        <a:lstStyle/>
        <a:p>
          <a:r>
            <a:rPr lang="en-US" altLang="zh-CN" dirty="0"/>
            <a:t>Linux</a:t>
          </a:r>
          <a:endParaRPr lang="zh-CN" altLang="en-US" dirty="0"/>
        </a:p>
      </dgm:t>
    </dgm:pt>
    <dgm:pt modelId="{DAA99318-8FDC-4F12-9137-679B878D20A4}" type="parTrans" cxnId="{327C29F8-4C7A-4A78-9086-4C7046B0573A}">
      <dgm:prSet/>
      <dgm:spPr/>
      <dgm:t>
        <a:bodyPr/>
        <a:lstStyle/>
        <a:p>
          <a:endParaRPr lang="zh-CN" altLang="en-US"/>
        </a:p>
      </dgm:t>
    </dgm:pt>
    <dgm:pt modelId="{71ED362F-1E9F-4022-AF65-E3F6E176A9F5}" type="sibTrans" cxnId="{327C29F8-4C7A-4A78-9086-4C7046B0573A}">
      <dgm:prSet/>
      <dgm:spPr/>
      <dgm:t>
        <a:bodyPr/>
        <a:lstStyle/>
        <a:p>
          <a:endParaRPr lang="zh-CN" altLang="en-US"/>
        </a:p>
      </dgm:t>
    </dgm:pt>
    <dgm:pt modelId="{EBE3E608-B6EB-4D20-AD68-9DCC45A41BFF}">
      <dgm:prSet/>
      <dgm:spPr/>
      <dgm:t>
        <a:bodyPr/>
        <a:lstStyle/>
        <a:p>
          <a:r>
            <a:rPr lang="en-US" altLang="zh-CN" dirty="0"/>
            <a:t>Android</a:t>
          </a:r>
          <a:endParaRPr lang="zh-CN" altLang="en-US" dirty="0"/>
        </a:p>
      </dgm:t>
    </dgm:pt>
    <dgm:pt modelId="{F501EFA1-81AB-4637-BDB1-75D7BA430264}" type="parTrans" cxnId="{58B8F75E-A5FC-434A-93C3-AE5B1A462BB5}">
      <dgm:prSet/>
      <dgm:spPr/>
      <dgm:t>
        <a:bodyPr/>
        <a:lstStyle/>
        <a:p>
          <a:endParaRPr lang="zh-CN" altLang="en-US"/>
        </a:p>
      </dgm:t>
    </dgm:pt>
    <dgm:pt modelId="{E64E3B47-0129-47CC-AA4B-1B9B99273D1A}" type="sibTrans" cxnId="{58B8F75E-A5FC-434A-93C3-AE5B1A462BB5}">
      <dgm:prSet/>
      <dgm:spPr/>
      <dgm:t>
        <a:bodyPr/>
        <a:lstStyle/>
        <a:p>
          <a:endParaRPr lang="zh-CN" altLang="en-US"/>
        </a:p>
      </dgm:t>
    </dgm:pt>
    <dgm:pt modelId="{6350204E-515B-4A64-8E16-AB76312D745B}">
      <dgm:prSet/>
      <dgm:spPr/>
      <dgm:t>
        <a:bodyPr/>
        <a:lstStyle/>
        <a:p>
          <a:r>
            <a:rPr lang="en-US" altLang="zh-CN" dirty="0"/>
            <a:t>iOS</a:t>
          </a:r>
          <a:endParaRPr lang="zh-CN" altLang="en-US" dirty="0"/>
        </a:p>
      </dgm:t>
    </dgm:pt>
    <dgm:pt modelId="{86F5CF02-43F8-489C-A018-37826CB70B41}" type="parTrans" cxnId="{827F8295-60D5-4EB7-BA1E-45188021B907}">
      <dgm:prSet/>
      <dgm:spPr/>
      <dgm:t>
        <a:bodyPr/>
        <a:lstStyle/>
        <a:p>
          <a:endParaRPr lang="zh-CN" altLang="en-US"/>
        </a:p>
      </dgm:t>
    </dgm:pt>
    <dgm:pt modelId="{A5E36E68-9D55-47DD-82B6-7B84191F39B7}" type="sibTrans" cxnId="{827F8295-60D5-4EB7-BA1E-45188021B907}">
      <dgm:prSet/>
      <dgm:spPr/>
      <dgm:t>
        <a:bodyPr/>
        <a:lstStyle/>
        <a:p>
          <a:endParaRPr lang="zh-CN" altLang="en-US"/>
        </a:p>
      </dgm:t>
    </dgm:pt>
    <dgm:pt modelId="{619C8793-BC1E-406D-BB34-E0A9580F1A6C}">
      <dgm:prSet/>
      <dgm:spPr/>
      <dgm:t>
        <a:bodyPr/>
        <a:lstStyle/>
        <a:p>
          <a:r>
            <a:rPr lang="en-US" altLang="zh-CN" dirty="0" err="1"/>
            <a:t>MacOS</a:t>
          </a:r>
          <a:endParaRPr lang="zh-CN" altLang="en-US" dirty="0"/>
        </a:p>
      </dgm:t>
    </dgm:pt>
    <dgm:pt modelId="{2E2815A1-28B8-4674-B46A-16EE7380E028}" type="parTrans" cxnId="{E393C42E-6D50-4568-92D1-4F018552393E}">
      <dgm:prSet/>
      <dgm:spPr/>
      <dgm:t>
        <a:bodyPr/>
        <a:lstStyle/>
        <a:p>
          <a:endParaRPr lang="zh-CN" altLang="en-US"/>
        </a:p>
      </dgm:t>
    </dgm:pt>
    <dgm:pt modelId="{8136C2EF-F8D8-49AD-B1CA-F200B07E57EF}" type="sibTrans" cxnId="{E393C42E-6D50-4568-92D1-4F018552393E}">
      <dgm:prSet/>
      <dgm:spPr/>
      <dgm:t>
        <a:bodyPr/>
        <a:lstStyle/>
        <a:p>
          <a:endParaRPr lang="zh-CN" altLang="en-US"/>
        </a:p>
      </dgm:t>
    </dgm:pt>
    <dgm:pt modelId="{EC9357D2-F83F-4C2B-AE20-6DB194914F29}">
      <dgm:prSet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F6FCC8F8-F73C-4230-B81C-8D1BA271A38F}" type="parTrans" cxnId="{838584B4-8C70-4F09-A388-A20CB5D41319}">
      <dgm:prSet/>
      <dgm:spPr/>
      <dgm:t>
        <a:bodyPr/>
        <a:lstStyle/>
        <a:p>
          <a:endParaRPr lang="zh-CN" altLang="en-US"/>
        </a:p>
      </dgm:t>
    </dgm:pt>
    <dgm:pt modelId="{2751E514-E612-43B9-8B2A-23075CDD7EFC}" type="sibTrans" cxnId="{838584B4-8C70-4F09-A388-A20CB5D41319}">
      <dgm:prSet/>
      <dgm:spPr/>
      <dgm:t>
        <a:bodyPr/>
        <a:lstStyle/>
        <a:p>
          <a:endParaRPr lang="zh-CN" altLang="en-US"/>
        </a:p>
      </dgm:t>
    </dgm:pt>
    <dgm:pt modelId="{340B5E0A-8654-40DD-B0B9-1F6A58A3B260}" type="pres">
      <dgm:prSet presAssocID="{FCDF226B-34E4-4B92-B72A-E44AD904790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B8E174A-BBFE-4E6F-B9AD-1116D8EAB16C}" type="pres">
      <dgm:prSet presAssocID="{FCDF226B-34E4-4B92-B72A-E44AD9047909}" presName="wedge1" presStyleLbl="node1" presStyleIdx="0" presStyleCnt="6"/>
      <dgm:spPr/>
      <dgm:t>
        <a:bodyPr/>
        <a:lstStyle/>
        <a:p>
          <a:endParaRPr lang="zh-CN" altLang="en-US"/>
        </a:p>
      </dgm:t>
    </dgm:pt>
    <dgm:pt modelId="{A464DDAD-ADE8-4CCA-9920-3BA8C3BE381F}" type="pres">
      <dgm:prSet presAssocID="{FCDF226B-34E4-4B92-B72A-E44AD9047909}" presName="dummy1a" presStyleCnt="0"/>
      <dgm:spPr/>
    </dgm:pt>
    <dgm:pt modelId="{1EF53233-BB93-42F3-8D61-0A9346D52356}" type="pres">
      <dgm:prSet presAssocID="{FCDF226B-34E4-4B92-B72A-E44AD9047909}" presName="dummy1b" presStyleCnt="0"/>
      <dgm:spPr/>
    </dgm:pt>
    <dgm:pt modelId="{2A898729-D30F-47B1-91C3-5D6A6C8B1413}" type="pres">
      <dgm:prSet presAssocID="{FCDF226B-34E4-4B92-B72A-E44AD9047909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4BE11B-0340-4934-8573-734796115A88}" type="pres">
      <dgm:prSet presAssocID="{FCDF226B-34E4-4B92-B72A-E44AD9047909}" presName="wedge2" presStyleLbl="node1" presStyleIdx="1" presStyleCnt="6"/>
      <dgm:spPr/>
      <dgm:t>
        <a:bodyPr/>
        <a:lstStyle/>
        <a:p>
          <a:endParaRPr lang="zh-CN" altLang="en-US"/>
        </a:p>
      </dgm:t>
    </dgm:pt>
    <dgm:pt modelId="{2B8676C8-FB91-4D87-A6DA-F8125D93677A}" type="pres">
      <dgm:prSet presAssocID="{FCDF226B-34E4-4B92-B72A-E44AD9047909}" presName="dummy2a" presStyleCnt="0"/>
      <dgm:spPr/>
    </dgm:pt>
    <dgm:pt modelId="{C015244E-50C9-4036-ACA9-7F4413FFE68C}" type="pres">
      <dgm:prSet presAssocID="{FCDF226B-34E4-4B92-B72A-E44AD9047909}" presName="dummy2b" presStyleCnt="0"/>
      <dgm:spPr/>
    </dgm:pt>
    <dgm:pt modelId="{0EA1791E-2041-40AD-846D-CC65BD2EE7D1}" type="pres">
      <dgm:prSet presAssocID="{FCDF226B-34E4-4B92-B72A-E44AD9047909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5266D3-26A6-4E63-BEAB-6627A5D239B8}" type="pres">
      <dgm:prSet presAssocID="{FCDF226B-34E4-4B92-B72A-E44AD9047909}" presName="wedge3" presStyleLbl="node1" presStyleIdx="2" presStyleCnt="6"/>
      <dgm:spPr/>
      <dgm:t>
        <a:bodyPr/>
        <a:lstStyle/>
        <a:p>
          <a:endParaRPr lang="zh-CN" altLang="en-US"/>
        </a:p>
      </dgm:t>
    </dgm:pt>
    <dgm:pt modelId="{6ABAC352-E4CB-4A21-ADEA-F84AAF0EFD9F}" type="pres">
      <dgm:prSet presAssocID="{FCDF226B-34E4-4B92-B72A-E44AD9047909}" presName="dummy3a" presStyleCnt="0"/>
      <dgm:spPr/>
    </dgm:pt>
    <dgm:pt modelId="{82875C71-575B-4368-AB7A-5EA098DC1BA5}" type="pres">
      <dgm:prSet presAssocID="{FCDF226B-34E4-4B92-B72A-E44AD9047909}" presName="dummy3b" presStyleCnt="0"/>
      <dgm:spPr/>
    </dgm:pt>
    <dgm:pt modelId="{A6D87E8B-34F1-41D5-AA3E-863C1401F822}" type="pres">
      <dgm:prSet presAssocID="{FCDF226B-34E4-4B92-B72A-E44AD9047909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501528E-E8AF-4950-87BF-F8829D21AE5A}" type="pres">
      <dgm:prSet presAssocID="{FCDF226B-34E4-4B92-B72A-E44AD9047909}" presName="wedge4" presStyleLbl="node1" presStyleIdx="3" presStyleCnt="6"/>
      <dgm:spPr/>
      <dgm:t>
        <a:bodyPr/>
        <a:lstStyle/>
        <a:p>
          <a:endParaRPr lang="zh-CN" altLang="en-US"/>
        </a:p>
      </dgm:t>
    </dgm:pt>
    <dgm:pt modelId="{B5BD2494-2C01-41F0-9974-0ACBEC44679A}" type="pres">
      <dgm:prSet presAssocID="{FCDF226B-34E4-4B92-B72A-E44AD9047909}" presName="dummy4a" presStyleCnt="0"/>
      <dgm:spPr/>
    </dgm:pt>
    <dgm:pt modelId="{B04CB15E-7602-4127-B38F-B6AFC8617BB0}" type="pres">
      <dgm:prSet presAssocID="{FCDF226B-34E4-4B92-B72A-E44AD9047909}" presName="dummy4b" presStyleCnt="0"/>
      <dgm:spPr/>
    </dgm:pt>
    <dgm:pt modelId="{1B9C7637-6C8B-4186-98E1-A6E0572DFE3F}" type="pres">
      <dgm:prSet presAssocID="{FCDF226B-34E4-4B92-B72A-E44AD9047909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3A118F-D5EE-4712-B9FA-17B1BB62506A}" type="pres">
      <dgm:prSet presAssocID="{FCDF226B-34E4-4B92-B72A-E44AD9047909}" presName="wedge5" presStyleLbl="node1" presStyleIdx="4" presStyleCnt="6"/>
      <dgm:spPr/>
      <dgm:t>
        <a:bodyPr/>
        <a:lstStyle/>
        <a:p>
          <a:endParaRPr lang="zh-CN" altLang="en-US"/>
        </a:p>
      </dgm:t>
    </dgm:pt>
    <dgm:pt modelId="{75DC2673-9C1E-408A-95E1-BB973DF8A28B}" type="pres">
      <dgm:prSet presAssocID="{FCDF226B-34E4-4B92-B72A-E44AD9047909}" presName="dummy5a" presStyleCnt="0"/>
      <dgm:spPr/>
    </dgm:pt>
    <dgm:pt modelId="{4B756811-3D9A-4323-8DD9-D3E73F97BAF3}" type="pres">
      <dgm:prSet presAssocID="{FCDF226B-34E4-4B92-B72A-E44AD9047909}" presName="dummy5b" presStyleCnt="0"/>
      <dgm:spPr/>
    </dgm:pt>
    <dgm:pt modelId="{A43B816D-D31E-4881-AC87-BC542652A937}" type="pres">
      <dgm:prSet presAssocID="{FCDF226B-34E4-4B92-B72A-E44AD9047909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AEFBB0-DB3A-452F-BC06-3A365BABC644}" type="pres">
      <dgm:prSet presAssocID="{FCDF226B-34E4-4B92-B72A-E44AD9047909}" presName="wedge6" presStyleLbl="node1" presStyleIdx="5" presStyleCnt="6"/>
      <dgm:spPr/>
      <dgm:t>
        <a:bodyPr/>
        <a:lstStyle/>
        <a:p>
          <a:endParaRPr lang="zh-CN" altLang="en-US"/>
        </a:p>
      </dgm:t>
    </dgm:pt>
    <dgm:pt modelId="{BA0750CD-0397-4CB8-82A8-A4A497427373}" type="pres">
      <dgm:prSet presAssocID="{FCDF226B-34E4-4B92-B72A-E44AD9047909}" presName="dummy6a" presStyleCnt="0"/>
      <dgm:spPr/>
    </dgm:pt>
    <dgm:pt modelId="{DB570636-91C9-4E63-93BE-BCDFFFB7AEBD}" type="pres">
      <dgm:prSet presAssocID="{FCDF226B-34E4-4B92-B72A-E44AD9047909}" presName="dummy6b" presStyleCnt="0"/>
      <dgm:spPr/>
    </dgm:pt>
    <dgm:pt modelId="{430D3A7C-F600-4D38-A12B-577E7629C7F1}" type="pres">
      <dgm:prSet presAssocID="{FCDF226B-34E4-4B92-B72A-E44AD9047909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4C553F-CA0E-451F-BFAC-A222256A527A}" type="pres">
      <dgm:prSet presAssocID="{E8562F7A-0FAE-4A84-BE45-8D94B7F2C217}" presName="arrowWedge1" presStyleLbl="fgSibTrans2D1" presStyleIdx="0" presStyleCnt="6"/>
      <dgm:spPr/>
    </dgm:pt>
    <dgm:pt modelId="{EB860353-481E-425C-8707-ED2A78AF5A76}" type="pres">
      <dgm:prSet presAssocID="{71ED362F-1E9F-4022-AF65-E3F6E176A9F5}" presName="arrowWedge2" presStyleLbl="fgSibTrans2D1" presStyleIdx="1" presStyleCnt="6"/>
      <dgm:spPr/>
    </dgm:pt>
    <dgm:pt modelId="{B327B7E0-20A5-477B-AECB-F087DD5CA83C}" type="pres">
      <dgm:prSet presAssocID="{E64E3B47-0129-47CC-AA4B-1B9B99273D1A}" presName="arrowWedge3" presStyleLbl="fgSibTrans2D1" presStyleIdx="2" presStyleCnt="6"/>
      <dgm:spPr/>
    </dgm:pt>
    <dgm:pt modelId="{E2DA192E-6C6B-4899-B17A-8BF331387529}" type="pres">
      <dgm:prSet presAssocID="{A5E36E68-9D55-47DD-82B6-7B84191F39B7}" presName="arrowWedge4" presStyleLbl="fgSibTrans2D1" presStyleIdx="3" presStyleCnt="6"/>
      <dgm:spPr/>
    </dgm:pt>
    <dgm:pt modelId="{762254EC-73DA-4E35-BF68-719C9F5FE41C}" type="pres">
      <dgm:prSet presAssocID="{8136C2EF-F8D8-49AD-B1CA-F200B07E57EF}" presName="arrowWedge5" presStyleLbl="fgSibTrans2D1" presStyleIdx="4" presStyleCnt="6"/>
      <dgm:spPr/>
    </dgm:pt>
    <dgm:pt modelId="{D55C8960-24F8-4821-92B9-67F1667E7078}" type="pres">
      <dgm:prSet presAssocID="{2751E514-E612-43B9-8B2A-23075CDD7EFC}" presName="arrowWedge6" presStyleLbl="fgSibTrans2D1" presStyleIdx="5" presStyleCnt="6"/>
      <dgm:spPr/>
    </dgm:pt>
  </dgm:ptLst>
  <dgm:cxnLst>
    <dgm:cxn modelId="{E393C42E-6D50-4568-92D1-4F018552393E}" srcId="{FCDF226B-34E4-4B92-B72A-E44AD9047909}" destId="{619C8793-BC1E-406D-BB34-E0A9580F1A6C}" srcOrd="4" destOrd="0" parTransId="{2E2815A1-28B8-4674-B46A-16EE7380E028}" sibTransId="{8136C2EF-F8D8-49AD-B1CA-F200B07E57EF}"/>
    <dgm:cxn modelId="{04704E3D-73C1-4A50-9AEF-5035827C5A7B}" type="presOf" srcId="{EBE3E608-B6EB-4D20-AD68-9DCC45A41BFF}" destId="{FC5266D3-26A6-4E63-BEAB-6627A5D239B8}" srcOrd="0" destOrd="0" presId="urn:microsoft.com/office/officeart/2005/8/layout/cycle8"/>
    <dgm:cxn modelId="{838584B4-8C70-4F09-A388-A20CB5D41319}" srcId="{FCDF226B-34E4-4B92-B72A-E44AD9047909}" destId="{EC9357D2-F83F-4C2B-AE20-6DB194914F29}" srcOrd="5" destOrd="0" parTransId="{F6FCC8F8-F73C-4230-B81C-8D1BA271A38F}" sibTransId="{2751E514-E612-43B9-8B2A-23075CDD7EFC}"/>
    <dgm:cxn modelId="{253DAF17-04A9-4DF0-974E-F1896E1B1B4F}" type="presOf" srcId="{EC9357D2-F83F-4C2B-AE20-6DB194914F29}" destId="{430D3A7C-F600-4D38-A12B-577E7629C7F1}" srcOrd="1" destOrd="0" presId="urn:microsoft.com/office/officeart/2005/8/layout/cycle8"/>
    <dgm:cxn modelId="{884EDB0F-123A-4350-966F-0EF1F771F126}" type="presOf" srcId="{619C8793-BC1E-406D-BB34-E0A9580F1A6C}" destId="{A43B816D-D31E-4881-AC87-BC542652A937}" srcOrd="1" destOrd="0" presId="urn:microsoft.com/office/officeart/2005/8/layout/cycle8"/>
    <dgm:cxn modelId="{8B2F0D84-927F-4728-A8EB-2947DC826720}" type="presOf" srcId="{EBE3E608-B6EB-4D20-AD68-9DCC45A41BFF}" destId="{A6D87E8B-34F1-41D5-AA3E-863C1401F822}" srcOrd="1" destOrd="0" presId="urn:microsoft.com/office/officeart/2005/8/layout/cycle8"/>
    <dgm:cxn modelId="{827F8295-60D5-4EB7-BA1E-45188021B907}" srcId="{FCDF226B-34E4-4B92-B72A-E44AD9047909}" destId="{6350204E-515B-4A64-8E16-AB76312D745B}" srcOrd="3" destOrd="0" parTransId="{86F5CF02-43F8-489C-A018-37826CB70B41}" sibTransId="{A5E36E68-9D55-47DD-82B6-7B84191F39B7}"/>
    <dgm:cxn modelId="{327C29F8-4C7A-4A78-9086-4C7046B0573A}" srcId="{FCDF226B-34E4-4B92-B72A-E44AD9047909}" destId="{654F2BA7-5D06-4DF2-A864-14089E32EB63}" srcOrd="1" destOrd="0" parTransId="{DAA99318-8FDC-4F12-9137-679B878D20A4}" sibTransId="{71ED362F-1E9F-4022-AF65-E3F6E176A9F5}"/>
    <dgm:cxn modelId="{45BF0ACF-39D5-43C0-9263-62EBA087C37A}" type="presOf" srcId="{619C8793-BC1E-406D-BB34-E0A9580F1A6C}" destId="{263A118F-D5EE-4712-B9FA-17B1BB62506A}" srcOrd="0" destOrd="0" presId="urn:microsoft.com/office/officeart/2005/8/layout/cycle8"/>
    <dgm:cxn modelId="{C67285A4-CBFC-470E-AE3D-DF50D8C9B5B3}" type="presOf" srcId="{EC9357D2-F83F-4C2B-AE20-6DB194914F29}" destId="{F8AEFBB0-DB3A-452F-BC06-3A365BABC644}" srcOrd="0" destOrd="0" presId="urn:microsoft.com/office/officeart/2005/8/layout/cycle8"/>
    <dgm:cxn modelId="{9C86E531-1751-47C9-8257-4AB399B3967E}" srcId="{FCDF226B-34E4-4B92-B72A-E44AD9047909}" destId="{51296627-F572-43F9-B90D-24D98D284B17}" srcOrd="0" destOrd="0" parTransId="{3485C302-1907-42D2-BCBC-672D5C231B13}" sibTransId="{E8562F7A-0FAE-4A84-BE45-8D94B7F2C217}"/>
    <dgm:cxn modelId="{BF4E9B17-B4B1-487E-ABD0-8D42CF21F488}" type="presOf" srcId="{51296627-F572-43F9-B90D-24D98D284B17}" destId="{EB8E174A-BBFE-4E6F-B9AD-1116D8EAB16C}" srcOrd="0" destOrd="0" presId="urn:microsoft.com/office/officeart/2005/8/layout/cycle8"/>
    <dgm:cxn modelId="{58B8F75E-A5FC-434A-93C3-AE5B1A462BB5}" srcId="{FCDF226B-34E4-4B92-B72A-E44AD9047909}" destId="{EBE3E608-B6EB-4D20-AD68-9DCC45A41BFF}" srcOrd="2" destOrd="0" parTransId="{F501EFA1-81AB-4637-BDB1-75D7BA430264}" sibTransId="{E64E3B47-0129-47CC-AA4B-1B9B99273D1A}"/>
    <dgm:cxn modelId="{1D1430D7-DD53-48FD-9459-C22495FBFB24}" type="presOf" srcId="{6350204E-515B-4A64-8E16-AB76312D745B}" destId="{1501528E-E8AF-4950-87BF-F8829D21AE5A}" srcOrd="0" destOrd="0" presId="urn:microsoft.com/office/officeart/2005/8/layout/cycle8"/>
    <dgm:cxn modelId="{8C3A14C4-D106-4887-BEEC-5D1C56825E05}" type="presOf" srcId="{6350204E-515B-4A64-8E16-AB76312D745B}" destId="{1B9C7637-6C8B-4186-98E1-A6E0572DFE3F}" srcOrd="1" destOrd="0" presId="urn:microsoft.com/office/officeart/2005/8/layout/cycle8"/>
    <dgm:cxn modelId="{6A7FF828-61BF-4905-951A-55E5102B33F8}" type="presOf" srcId="{654F2BA7-5D06-4DF2-A864-14089E32EB63}" destId="{184BE11B-0340-4934-8573-734796115A88}" srcOrd="0" destOrd="0" presId="urn:microsoft.com/office/officeart/2005/8/layout/cycle8"/>
    <dgm:cxn modelId="{96D0F283-1792-4B4A-9CC9-7875D34569B9}" type="presOf" srcId="{FCDF226B-34E4-4B92-B72A-E44AD9047909}" destId="{340B5E0A-8654-40DD-B0B9-1F6A58A3B260}" srcOrd="0" destOrd="0" presId="urn:microsoft.com/office/officeart/2005/8/layout/cycle8"/>
    <dgm:cxn modelId="{B993643D-FBD5-4853-BE9C-C2FF1998C765}" type="presOf" srcId="{51296627-F572-43F9-B90D-24D98D284B17}" destId="{2A898729-D30F-47B1-91C3-5D6A6C8B1413}" srcOrd="1" destOrd="0" presId="urn:microsoft.com/office/officeart/2005/8/layout/cycle8"/>
    <dgm:cxn modelId="{0A0645BB-2288-4D92-8301-8D689CDC0C8F}" type="presOf" srcId="{654F2BA7-5D06-4DF2-A864-14089E32EB63}" destId="{0EA1791E-2041-40AD-846D-CC65BD2EE7D1}" srcOrd="1" destOrd="0" presId="urn:microsoft.com/office/officeart/2005/8/layout/cycle8"/>
    <dgm:cxn modelId="{80086722-CBC3-4124-9438-587B2AC2D1D9}" type="presParOf" srcId="{340B5E0A-8654-40DD-B0B9-1F6A58A3B260}" destId="{EB8E174A-BBFE-4E6F-B9AD-1116D8EAB16C}" srcOrd="0" destOrd="0" presId="urn:microsoft.com/office/officeart/2005/8/layout/cycle8"/>
    <dgm:cxn modelId="{456941E4-5815-4103-8302-623D80CD965C}" type="presParOf" srcId="{340B5E0A-8654-40DD-B0B9-1F6A58A3B260}" destId="{A464DDAD-ADE8-4CCA-9920-3BA8C3BE381F}" srcOrd="1" destOrd="0" presId="urn:microsoft.com/office/officeart/2005/8/layout/cycle8"/>
    <dgm:cxn modelId="{8D988C40-8A00-44A6-98F4-A3E970FE94AF}" type="presParOf" srcId="{340B5E0A-8654-40DD-B0B9-1F6A58A3B260}" destId="{1EF53233-BB93-42F3-8D61-0A9346D52356}" srcOrd="2" destOrd="0" presId="urn:microsoft.com/office/officeart/2005/8/layout/cycle8"/>
    <dgm:cxn modelId="{51BF1998-FC98-450E-AA3A-27D5E3B153FF}" type="presParOf" srcId="{340B5E0A-8654-40DD-B0B9-1F6A58A3B260}" destId="{2A898729-D30F-47B1-91C3-5D6A6C8B1413}" srcOrd="3" destOrd="0" presId="urn:microsoft.com/office/officeart/2005/8/layout/cycle8"/>
    <dgm:cxn modelId="{A13D056B-49ED-4150-91FF-D6A1F674F541}" type="presParOf" srcId="{340B5E0A-8654-40DD-B0B9-1F6A58A3B260}" destId="{184BE11B-0340-4934-8573-734796115A88}" srcOrd="4" destOrd="0" presId="urn:microsoft.com/office/officeart/2005/8/layout/cycle8"/>
    <dgm:cxn modelId="{FA2CF595-AB00-4F40-AB66-E5303E82F446}" type="presParOf" srcId="{340B5E0A-8654-40DD-B0B9-1F6A58A3B260}" destId="{2B8676C8-FB91-4D87-A6DA-F8125D93677A}" srcOrd="5" destOrd="0" presId="urn:microsoft.com/office/officeart/2005/8/layout/cycle8"/>
    <dgm:cxn modelId="{81EDB658-174C-43A0-9946-6FDAE69B1BFC}" type="presParOf" srcId="{340B5E0A-8654-40DD-B0B9-1F6A58A3B260}" destId="{C015244E-50C9-4036-ACA9-7F4413FFE68C}" srcOrd="6" destOrd="0" presId="urn:microsoft.com/office/officeart/2005/8/layout/cycle8"/>
    <dgm:cxn modelId="{7A95094E-E3A6-45C1-91F4-D7D26457A189}" type="presParOf" srcId="{340B5E0A-8654-40DD-B0B9-1F6A58A3B260}" destId="{0EA1791E-2041-40AD-846D-CC65BD2EE7D1}" srcOrd="7" destOrd="0" presId="urn:microsoft.com/office/officeart/2005/8/layout/cycle8"/>
    <dgm:cxn modelId="{A864CE07-1EEC-41C5-BA14-02D80BE13E02}" type="presParOf" srcId="{340B5E0A-8654-40DD-B0B9-1F6A58A3B260}" destId="{FC5266D3-26A6-4E63-BEAB-6627A5D239B8}" srcOrd="8" destOrd="0" presId="urn:microsoft.com/office/officeart/2005/8/layout/cycle8"/>
    <dgm:cxn modelId="{F5A6975C-17C0-424B-BA33-3403686E586D}" type="presParOf" srcId="{340B5E0A-8654-40DD-B0B9-1F6A58A3B260}" destId="{6ABAC352-E4CB-4A21-ADEA-F84AAF0EFD9F}" srcOrd="9" destOrd="0" presId="urn:microsoft.com/office/officeart/2005/8/layout/cycle8"/>
    <dgm:cxn modelId="{12E63A9E-299F-4F06-A3EB-A1DB0A030883}" type="presParOf" srcId="{340B5E0A-8654-40DD-B0B9-1F6A58A3B260}" destId="{82875C71-575B-4368-AB7A-5EA098DC1BA5}" srcOrd="10" destOrd="0" presId="urn:microsoft.com/office/officeart/2005/8/layout/cycle8"/>
    <dgm:cxn modelId="{B935CDA4-9C7A-42C1-B41F-C35B0BC259E1}" type="presParOf" srcId="{340B5E0A-8654-40DD-B0B9-1F6A58A3B260}" destId="{A6D87E8B-34F1-41D5-AA3E-863C1401F822}" srcOrd="11" destOrd="0" presId="urn:microsoft.com/office/officeart/2005/8/layout/cycle8"/>
    <dgm:cxn modelId="{9767C328-2288-4D42-BE22-5C09F476DAF9}" type="presParOf" srcId="{340B5E0A-8654-40DD-B0B9-1F6A58A3B260}" destId="{1501528E-E8AF-4950-87BF-F8829D21AE5A}" srcOrd="12" destOrd="0" presId="urn:microsoft.com/office/officeart/2005/8/layout/cycle8"/>
    <dgm:cxn modelId="{5D618EF4-87AD-483A-AC41-70CAB500FA0B}" type="presParOf" srcId="{340B5E0A-8654-40DD-B0B9-1F6A58A3B260}" destId="{B5BD2494-2C01-41F0-9974-0ACBEC44679A}" srcOrd="13" destOrd="0" presId="urn:microsoft.com/office/officeart/2005/8/layout/cycle8"/>
    <dgm:cxn modelId="{A3623DCC-164D-4267-BD9E-FA98553E8238}" type="presParOf" srcId="{340B5E0A-8654-40DD-B0B9-1F6A58A3B260}" destId="{B04CB15E-7602-4127-B38F-B6AFC8617BB0}" srcOrd="14" destOrd="0" presId="urn:microsoft.com/office/officeart/2005/8/layout/cycle8"/>
    <dgm:cxn modelId="{3184ADAC-98CC-4768-9E17-6E5BC88487AB}" type="presParOf" srcId="{340B5E0A-8654-40DD-B0B9-1F6A58A3B260}" destId="{1B9C7637-6C8B-4186-98E1-A6E0572DFE3F}" srcOrd="15" destOrd="0" presId="urn:microsoft.com/office/officeart/2005/8/layout/cycle8"/>
    <dgm:cxn modelId="{3334919C-8D4C-4727-9A58-5EA1ADF7E667}" type="presParOf" srcId="{340B5E0A-8654-40DD-B0B9-1F6A58A3B260}" destId="{263A118F-D5EE-4712-B9FA-17B1BB62506A}" srcOrd="16" destOrd="0" presId="urn:microsoft.com/office/officeart/2005/8/layout/cycle8"/>
    <dgm:cxn modelId="{2CBF0C14-27C4-41A0-B87B-78F2BE0B1EEF}" type="presParOf" srcId="{340B5E0A-8654-40DD-B0B9-1F6A58A3B260}" destId="{75DC2673-9C1E-408A-95E1-BB973DF8A28B}" srcOrd="17" destOrd="0" presId="urn:microsoft.com/office/officeart/2005/8/layout/cycle8"/>
    <dgm:cxn modelId="{7C9C5226-4599-40E3-847A-E9C3FDDAE13F}" type="presParOf" srcId="{340B5E0A-8654-40DD-B0B9-1F6A58A3B260}" destId="{4B756811-3D9A-4323-8DD9-D3E73F97BAF3}" srcOrd="18" destOrd="0" presId="urn:microsoft.com/office/officeart/2005/8/layout/cycle8"/>
    <dgm:cxn modelId="{1B72473B-AA6A-4894-9E66-0DD51439BC42}" type="presParOf" srcId="{340B5E0A-8654-40DD-B0B9-1F6A58A3B260}" destId="{A43B816D-D31E-4881-AC87-BC542652A937}" srcOrd="19" destOrd="0" presId="urn:microsoft.com/office/officeart/2005/8/layout/cycle8"/>
    <dgm:cxn modelId="{79BCEF4A-7AD4-42BA-ACCD-AE6B5C2F8302}" type="presParOf" srcId="{340B5E0A-8654-40DD-B0B9-1F6A58A3B260}" destId="{F8AEFBB0-DB3A-452F-BC06-3A365BABC644}" srcOrd="20" destOrd="0" presId="urn:microsoft.com/office/officeart/2005/8/layout/cycle8"/>
    <dgm:cxn modelId="{178C9092-D7BD-4A42-BC21-3DAD31B9A744}" type="presParOf" srcId="{340B5E0A-8654-40DD-B0B9-1F6A58A3B260}" destId="{BA0750CD-0397-4CB8-82A8-A4A497427373}" srcOrd="21" destOrd="0" presId="urn:microsoft.com/office/officeart/2005/8/layout/cycle8"/>
    <dgm:cxn modelId="{F19E5F6E-B8BC-479C-870E-8B65A1FC63B4}" type="presParOf" srcId="{340B5E0A-8654-40DD-B0B9-1F6A58A3B260}" destId="{DB570636-91C9-4E63-93BE-BCDFFFB7AEBD}" srcOrd="22" destOrd="0" presId="urn:microsoft.com/office/officeart/2005/8/layout/cycle8"/>
    <dgm:cxn modelId="{DC459135-BE2F-477E-82A4-CCE2E245C528}" type="presParOf" srcId="{340B5E0A-8654-40DD-B0B9-1F6A58A3B260}" destId="{430D3A7C-F600-4D38-A12B-577E7629C7F1}" srcOrd="23" destOrd="0" presId="urn:microsoft.com/office/officeart/2005/8/layout/cycle8"/>
    <dgm:cxn modelId="{631D3053-1B1B-47F4-9463-D29D616FEDFC}" type="presParOf" srcId="{340B5E0A-8654-40DD-B0B9-1F6A58A3B260}" destId="{914C553F-CA0E-451F-BFAC-A222256A527A}" srcOrd="24" destOrd="0" presId="urn:microsoft.com/office/officeart/2005/8/layout/cycle8"/>
    <dgm:cxn modelId="{46A98600-88D6-4207-B18F-6E52FAA1ACB7}" type="presParOf" srcId="{340B5E0A-8654-40DD-B0B9-1F6A58A3B260}" destId="{EB860353-481E-425C-8707-ED2A78AF5A76}" srcOrd="25" destOrd="0" presId="urn:microsoft.com/office/officeart/2005/8/layout/cycle8"/>
    <dgm:cxn modelId="{B37707E3-1775-4C06-A0BE-BFFEC62DF1D5}" type="presParOf" srcId="{340B5E0A-8654-40DD-B0B9-1F6A58A3B260}" destId="{B327B7E0-20A5-477B-AECB-F087DD5CA83C}" srcOrd="26" destOrd="0" presId="urn:microsoft.com/office/officeart/2005/8/layout/cycle8"/>
    <dgm:cxn modelId="{D65B842B-2156-4FD8-A76F-FA2AE2993B1B}" type="presParOf" srcId="{340B5E0A-8654-40DD-B0B9-1F6A58A3B260}" destId="{E2DA192E-6C6B-4899-B17A-8BF331387529}" srcOrd="27" destOrd="0" presId="urn:microsoft.com/office/officeart/2005/8/layout/cycle8"/>
    <dgm:cxn modelId="{932989BE-6AEA-47EE-9177-4C4E4DBE7DE0}" type="presParOf" srcId="{340B5E0A-8654-40DD-B0B9-1F6A58A3B260}" destId="{762254EC-73DA-4E35-BF68-719C9F5FE41C}" srcOrd="28" destOrd="0" presId="urn:microsoft.com/office/officeart/2005/8/layout/cycle8"/>
    <dgm:cxn modelId="{281B0277-C6C2-4837-B513-B7848368A4CC}" type="presParOf" srcId="{340B5E0A-8654-40DD-B0B9-1F6A58A3B260}" destId="{D55C8960-24F8-4821-92B9-67F1667E7078}" srcOrd="2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40592E-89E2-4C48-853A-F344F623B944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0B9ECAA-7DE3-4667-8320-FD87E3410125}">
      <dgm:prSet phldrT="[文本]"/>
      <dgm:spPr/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修改一行代码</a:t>
          </a:r>
        </a:p>
      </dgm:t>
    </dgm:pt>
    <dgm:pt modelId="{47E4E6D0-EA5D-4286-9CF4-18F0AC590CAC}" type="parTrans" cxnId="{C7E60002-F1D9-47F1-BAE7-56525EF24597}">
      <dgm:prSet/>
      <dgm:spPr/>
      <dgm:t>
        <a:bodyPr/>
        <a:lstStyle/>
        <a:p>
          <a:endParaRPr lang="zh-CN" altLang="en-US"/>
        </a:p>
      </dgm:t>
    </dgm:pt>
    <dgm:pt modelId="{9FD833E1-7A06-4CFF-9C9E-E11AE941782C}" type="sibTrans" cxnId="{C7E60002-F1D9-47F1-BAE7-56525EF24597}">
      <dgm:prSet/>
      <dgm:spPr/>
      <dgm:t>
        <a:bodyPr/>
        <a:lstStyle/>
        <a:p>
          <a:endParaRPr lang="zh-CN" altLang="en-US"/>
        </a:p>
      </dgm:t>
    </dgm:pt>
    <dgm:pt modelId="{3A8051C6-B139-4BC0-BF86-B94AAEA51C48}">
      <dgm:prSet phldrT="[文本]"/>
      <dgm:spPr/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编译</a:t>
          </a:r>
        </a:p>
      </dgm:t>
    </dgm:pt>
    <dgm:pt modelId="{D94C3BFC-9932-4C96-859E-546FCB917F16}" type="parTrans" cxnId="{E52D1DCC-68BB-4C80-AC96-974DB7053933}">
      <dgm:prSet/>
      <dgm:spPr/>
      <dgm:t>
        <a:bodyPr/>
        <a:lstStyle/>
        <a:p>
          <a:endParaRPr lang="zh-CN" altLang="en-US"/>
        </a:p>
      </dgm:t>
    </dgm:pt>
    <dgm:pt modelId="{A27150D4-19FF-4E80-A69F-746D9941CEC3}" type="sibTrans" cxnId="{E52D1DCC-68BB-4C80-AC96-974DB7053933}">
      <dgm:prSet/>
      <dgm:spPr/>
      <dgm:t>
        <a:bodyPr/>
        <a:lstStyle/>
        <a:p>
          <a:endParaRPr lang="zh-CN" altLang="en-US"/>
        </a:p>
      </dgm:t>
    </dgm:pt>
    <dgm:pt modelId="{E3A81598-2A79-4DF5-8D4E-9EEFCE25D8F0}">
      <dgm:prSet phldrT="[文本]"/>
      <dgm:spPr/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安装</a:t>
          </a:r>
        </a:p>
      </dgm:t>
    </dgm:pt>
    <dgm:pt modelId="{F5D36F53-9997-44F6-9779-56DA933A6D65}" type="parTrans" cxnId="{2B500473-1496-45A4-89A7-11EBD0708C2C}">
      <dgm:prSet/>
      <dgm:spPr/>
      <dgm:t>
        <a:bodyPr/>
        <a:lstStyle/>
        <a:p>
          <a:endParaRPr lang="zh-CN" altLang="en-US"/>
        </a:p>
      </dgm:t>
    </dgm:pt>
    <dgm:pt modelId="{D25D79AE-FEE3-47ED-87DB-A858181310CF}" type="sibTrans" cxnId="{2B500473-1496-45A4-89A7-11EBD0708C2C}">
      <dgm:prSet/>
      <dgm:spPr/>
      <dgm:t>
        <a:bodyPr/>
        <a:lstStyle/>
        <a:p>
          <a:endParaRPr lang="zh-CN" altLang="en-US"/>
        </a:p>
      </dgm:t>
    </dgm:pt>
    <dgm:pt modelId="{8648821E-E5F5-42CF-AB11-57C8CD9C1082}">
      <dgm:prSet phldrT="[文本]"/>
      <dgm:spPr/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重启</a:t>
          </a:r>
        </a:p>
      </dgm:t>
    </dgm:pt>
    <dgm:pt modelId="{A1AEBFFC-8EEF-4AD5-B10C-8F642A0AF10B}" type="parTrans" cxnId="{6BC1E3FE-B5A8-4C92-8EAC-39FF48E79C30}">
      <dgm:prSet/>
      <dgm:spPr/>
      <dgm:t>
        <a:bodyPr/>
        <a:lstStyle/>
        <a:p>
          <a:endParaRPr lang="zh-CN" altLang="en-US"/>
        </a:p>
      </dgm:t>
    </dgm:pt>
    <dgm:pt modelId="{99C8443D-051E-47F1-83F4-53B47293EB97}" type="sibTrans" cxnId="{6BC1E3FE-B5A8-4C92-8EAC-39FF48E79C30}">
      <dgm:prSet/>
      <dgm:spPr/>
      <dgm:t>
        <a:bodyPr/>
        <a:lstStyle/>
        <a:p>
          <a:endParaRPr lang="zh-CN" altLang="en-US"/>
        </a:p>
      </dgm:t>
    </dgm:pt>
    <dgm:pt modelId="{C131B956-CC96-44B0-B400-5EFC3079CF94}">
      <dgm:prSet phldrT="[文本]"/>
      <dgm:spPr/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运行</a:t>
          </a:r>
          <a:r>
            <a:rPr lang="en-US" altLang="zh-CN" dirty="0">
              <a:solidFill>
                <a:schemeClr val="bg1"/>
              </a:solidFill>
            </a:rPr>
            <a:t>APP</a:t>
          </a:r>
          <a:endParaRPr lang="zh-CN" altLang="en-US" dirty="0">
            <a:solidFill>
              <a:schemeClr val="bg1"/>
            </a:solidFill>
          </a:endParaRPr>
        </a:p>
      </dgm:t>
    </dgm:pt>
    <dgm:pt modelId="{F31E3EF5-BC61-47D4-80AD-AE3CA08E6CFD}" type="parTrans" cxnId="{AB2A6FC3-907C-4451-B6A4-E6F8D724F8D0}">
      <dgm:prSet/>
      <dgm:spPr/>
      <dgm:t>
        <a:bodyPr/>
        <a:lstStyle/>
        <a:p>
          <a:endParaRPr lang="zh-CN" altLang="en-US"/>
        </a:p>
      </dgm:t>
    </dgm:pt>
    <dgm:pt modelId="{4FCD3D04-43DB-48EC-88E7-ED254EDD7671}" type="sibTrans" cxnId="{AB2A6FC3-907C-4451-B6A4-E6F8D724F8D0}">
      <dgm:prSet/>
      <dgm:spPr/>
      <dgm:t>
        <a:bodyPr/>
        <a:lstStyle/>
        <a:p>
          <a:endParaRPr lang="zh-CN" altLang="en-US"/>
        </a:p>
      </dgm:t>
    </dgm:pt>
    <dgm:pt modelId="{8FBAA902-84ED-4E42-B9E1-9BCE9859002C}" type="pres">
      <dgm:prSet presAssocID="{A540592E-89E2-4C48-853A-F344F623B94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1B6CF5E-FAAE-4746-A9D5-063A601742A7}" type="pres">
      <dgm:prSet presAssocID="{50B9ECAA-7DE3-4667-8320-FD87E3410125}" presName="dummy" presStyleCnt="0"/>
      <dgm:spPr/>
    </dgm:pt>
    <dgm:pt modelId="{23AAC982-DC48-490A-AD31-22005B494324}" type="pres">
      <dgm:prSet presAssocID="{50B9ECAA-7DE3-4667-8320-FD87E3410125}" presName="node" presStyleLbl="revTx" presStyleIdx="0" presStyleCnt="5" custScaleX="236496" custScaleY="40246" custRadScaleRad="97293" custRadScaleInc="486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3C58DF1-9E8F-446B-B9A8-9346A2776B1D}" type="pres">
      <dgm:prSet presAssocID="{9FD833E1-7A06-4CFF-9C9E-E11AE941782C}" presName="sibTrans" presStyleLbl="node1" presStyleIdx="0" presStyleCnt="5"/>
      <dgm:spPr/>
      <dgm:t>
        <a:bodyPr/>
        <a:lstStyle/>
        <a:p>
          <a:endParaRPr lang="zh-CN" altLang="en-US"/>
        </a:p>
      </dgm:t>
    </dgm:pt>
    <dgm:pt modelId="{084357F2-BE93-4C8D-8638-675A8D9BDF85}" type="pres">
      <dgm:prSet presAssocID="{3A8051C6-B139-4BC0-BF86-B94AAEA51C48}" presName="dummy" presStyleCnt="0"/>
      <dgm:spPr/>
    </dgm:pt>
    <dgm:pt modelId="{AF08FF52-3AFE-4681-8893-303CB281F97D}" type="pres">
      <dgm:prSet presAssocID="{3A8051C6-B139-4BC0-BF86-B94AAEA51C48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35B379-8424-4DE8-AF3C-693A52188A82}" type="pres">
      <dgm:prSet presAssocID="{A27150D4-19FF-4E80-A69F-746D9941CEC3}" presName="sibTrans" presStyleLbl="node1" presStyleIdx="1" presStyleCnt="5"/>
      <dgm:spPr/>
      <dgm:t>
        <a:bodyPr/>
        <a:lstStyle/>
        <a:p>
          <a:endParaRPr lang="zh-CN" altLang="en-US"/>
        </a:p>
      </dgm:t>
    </dgm:pt>
    <dgm:pt modelId="{6CBF9E53-476E-480E-9C79-0378FEED9552}" type="pres">
      <dgm:prSet presAssocID="{E3A81598-2A79-4DF5-8D4E-9EEFCE25D8F0}" presName="dummy" presStyleCnt="0"/>
      <dgm:spPr/>
    </dgm:pt>
    <dgm:pt modelId="{C7D8CB4C-25FF-4088-A930-A35E3DBE5635}" type="pres">
      <dgm:prSet presAssocID="{E3A81598-2A79-4DF5-8D4E-9EEFCE25D8F0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A3BDBC-7AE0-472A-A478-A6B77E776AD5}" type="pres">
      <dgm:prSet presAssocID="{D25D79AE-FEE3-47ED-87DB-A858181310CF}" presName="sibTrans" presStyleLbl="node1" presStyleIdx="2" presStyleCnt="5"/>
      <dgm:spPr/>
      <dgm:t>
        <a:bodyPr/>
        <a:lstStyle/>
        <a:p>
          <a:endParaRPr lang="zh-CN" altLang="en-US"/>
        </a:p>
      </dgm:t>
    </dgm:pt>
    <dgm:pt modelId="{DA3DA8CB-90AF-4BA8-AF48-1DC51CFF95DB}" type="pres">
      <dgm:prSet presAssocID="{8648821E-E5F5-42CF-AB11-57C8CD9C1082}" presName="dummy" presStyleCnt="0"/>
      <dgm:spPr/>
    </dgm:pt>
    <dgm:pt modelId="{C35404CE-3B4B-4AE0-B6FE-3E769149767E}" type="pres">
      <dgm:prSet presAssocID="{8648821E-E5F5-42CF-AB11-57C8CD9C1082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7318E9-0C16-46D4-8B4D-E64A8DA124BD}" type="pres">
      <dgm:prSet presAssocID="{99C8443D-051E-47F1-83F4-53B47293EB97}" presName="sibTrans" presStyleLbl="node1" presStyleIdx="3" presStyleCnt="5"/>
      <dgm:spPr/>
      <dgm:t>
        <a:bodyPr/>
        <a:lstStyle/>
        <a:p>
          <a:endParaRPr lang="zh-CN" altLang="en-US"/>
        </a:p>
      </dgm:t>
    </dgm:pt>
    <dgm:pt modelId="{D42E7D03-0EBB-4BF1-A53C-F4CC153BBFA3}" type="pres">
      <dgm:prSet presAssocID="{C131B956-CC96-44B0-B400-5EFC3079CF94}" presName="dummy" presStyleCnt="0"/>
      <dgm:spPr/>
    </dgm:pt>
    <dgm:pt modelId="{EC4B7BD5-C3F8-43F4-B7F0-A82963F1AA52}" type="pres">
      <dgm:prSet presAssocID="{C131B956-CC96-44B0-B400-5EFC3079CF94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240539-99CF-432F-B33D-FDDFCF3C563D}" type="pres">
      <dgm:prSet presAssocID="{4FCD3D04-43DB-48EC-88E7-ED254EDD7671}" presName="sibTrans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E513144E-1E8C-4E4B-BF00-315C4B667775}" type="presOf" srcId="{D25D79AE-FEE3-47ED-87DB-A858181310CF}" destId="{0AA3BDBC-7AE0-472A-A478-A6B77E776AD5}" srcOrd="0" destOrd="0" presId="urn:microsoft.com/office/officeart/2005/8/layout/cycle1"/>
    <dgm:cxn modelId="{842E685D-9E2F-4258-8FDD-4893EE4F0EC8}" type="presOf" srcId="{E3A81598-2A79-4DF5-8D4E-9EEFCE25D8F0}" destId="{C7D8CB4C-25FF-4088-A930-A35E3DBE5635}" srcOrd="0" destOrd="0" presId="urn:microsoft.com/office/officeart/2005/8/layout/cycle1"/>
    <dgm:cxn modelId="{082FC669-E1C2-490E-9EB5-8EBF385B125C}" type="presOf" srcId="{4FCD3D04-43DB-48EC-88E7-ED254EDD7671}" destId="{BD240539-99CF-432F-B33D-FDDFCF3C563D}" srcOrd="0" destOrd="0" presId="urn:microsoft.com/office/officeart/2005/8/layout/cycle1"/>
    <dgm:cxn modelId="{5F8ECBB1-D24F-4C9F-9C2B-C7CFD6862546}" type="presOf" srcId="{C131B956-CC96-44B0-B400-5EFC3079CF94}" destId="{EC4B7BD5-C3F8-43F4-B7F0-A82963F1AA52}" srcOrd="0" destOrd="0" presId="urn:microsoft.com/office/officeart/2005/8/layout/cycle1"/>
    <dgm:cxn modelId="{9C23FB22-CA8D-4170-83AE-9279F88FA916}" type="presOf" srcId="{9FD833E1-7A06-4CFF-9C9E-E11AE941782C}" destId="{53C58DF1-9E8F-446B-B9A8-9346A2776B1D}" srcOrd="0" destOrd="0" presId="urn:microsoft.com/office/officeart/2005/8/layout/cycle1"/>
    <dgm:cxn modelId="{9FA461E0-F376-47FB-98D9-AC6D58D80DE9}" type="presOf" srcId="{A540592E-89E2-4C48-853A-F344F623B944}" destId="{8FBAA902-84ED-4E42-B9E1-9BCE9859002C}" srcOrd="0" destOrd="0" presId="urn:microsoft.com/office/officeart/2005/8/layout/cycle1"/>
    <dgm:cxn modelId="{6BC1E3FE-B5A8-4C92-8EAC-39FF48E79C30}" srcId="{A540592E-89E2-4C48-853A-F344F623B944}" destId="{8648821E-E5F5-42CF-AB11-57C8CD9C1082}" srcOrd="3" destOrd="0" parTransId="{A1AEBFFC-8EEF-4AD5-B10C-8F642A0AF10B}" sibTransId="{99C8443D-051E-47F1-83F4-53B47293EB97}"/>
    <dgm:cxn modelId="{C7E60002-F1D9-47F1-BAE7-56525EF24597}" srcId="{A540592E-89E2-4C48-853A-F344F623B944}" destId="{50B9ECAA-7DE3-4667-8320-FD87E3410125}" srcOrd="0" destOrd="0" parTransId="{47E4E6D0-EA5D-4286-9CF4-18F0AC590CAC}" sibTransId="{9FD833E1-7A06-4CFF-9C9E-E11AE941782C}"/>
    <dgm:cxn modelId="{3C679B35-A171-46CB-93C2-99EA21EDF715}" type="presOf" srcId="{50B9ECAA-7DE3-4667-8320-FD87E3410125}" destId="{23AAC982-DC48-490A-AD31-22005B494324}" srcOrd="0" destOrd="0" presId="urn:microsoft.com/office/officeart/2005/8/layout/cycle1"/>
    <dgm:cxn modelId="{70BBFECA-3997-4BC3-8EEE-45B4E52E5363}" type="presOf" srcId="{8648821E-E5F5-42CF-AB11-57C8CD9C1082}" destId="{C35404CE-3B4B-4AE0-B6FE-3E769149767E}" srcOrd="0" destOrd="0" presId="urn:microsoft.com/office/officeart/2005/8/layout/cycle1"/>
    <dgm:cxn modelId="{AB2A6FC3-907C-4451-B6A4-E6F8D724F8D0}" srcId="{A540592E-89E2-4C48-853A-F344F623B944}" destId="{C131B956-CC96-44B0-B400-5EFC3079CF94}" srcOrd="4" destOrd="0" parTransId="{F31E3EF5-BC61-47D4-80AD-AE3CA08E6CFD}" sibTransId="{4FCD3D04-43DB-48EC-88E7-ED254EDD7671}"/>
    <dgm:cxn modelId="{AF3A84FA-691D-4453-9E8E-F8943374877D}" type="presOf" srcId="{A27150D4-19FF-4E80-A69F-746D9941CEC3}" destId="{B835B379-8424-4DE8-AF3C-693A52188A82}" srcOrd="0" destOrd="0" presId="urn:microsoft.com/office/officeart/2005/8/layout/cycle1"/>
    <dgm:cxn modelId="{FA174A4A-E1FE-4BA0-B234-5C074B7296D0}" type="presOf" srcId="{99C8443D-051E-47F1-83F4-53B47293EB97}" destId="{FF7318E9-0C16-46D4-8B4D-E64A8DA124BD}" srcOrd="0" destOrd="0" presId="urn:microsoft.com/office/officeart/2005/8/layout/cycle1"/>
    <dgm:cxn modelId="{2B500473-1496-45A4-89A7-11EBD0708C2C}" srcId="{A540592E-89E2-4C48-853A-F344F623B944}" destId="{E3A81598-2A79-4DF5-8D4E-9EEFCE25D8F0}" srcOrd="2" destOrd="0" parTransId="{F5D36F53-9997-44F6-9779-56DA933A6D65}" sibTransId="{D25D79AE-FEE3-47ED-87DB-A858181310CF}"/>
    <dgm:cxn modelId="{888CA6AA-726E-41DD-88F6-9D7E92AD43A5}" type="presOf" srcId="{3A8051C6-B139-4BC0-BF86-B94AAEA51C48}" destId="{AF08FF52-3AFE-4681-8893-303CB281F97D}" srcOrd="0" destOrd="0" presId="urn:microsoft.com/office/officeart/2005/8/layout/cycle1"/>
    <dgm:cxn modelId="{E52D1DCC-68BB-4C80-AC96-974DB7053933}" srcId="{A540592E-89E2-4C48-853A-F344F623B944}" destId="{3A8051C6-B139-4BC0-BF86-B94AAEA51C48}" srcOrd="1" destOrd="0" parTransId="{D94C3BFC-9932-4C96-859E-546FCB917F16}" sibTransId="{A27150D4-19FF-4E80-A69F-746D9941CEC3}"/>
    <dgm:cxn modelId="{34664882-B497-4E2D-83EE-FD923FEBD5DC}" type="presParOf" srcId="{8FBAA902-84ED-4E42-B9E1-9BCE9859002C}" destId="{C1B6CF5E-FAAE-4746-A9D5-063A601742A7}" srcOrd="0" destOrd="0" presId="urn:microsoft.com/office/officeart/2005/8/layout/cycle1"/>
    <dgm:cxn modelId="{87D617C7-CF5B-472D-8E8F-83D86B9FBDFF}" type="presParOf" srcId="{8FBAA902-84ED-4E42-B9E1-9BCE9859002C}" destId="{23AAC982-DC48-490A-AD31-22005B494324}" srcOrd="1" destOrd="0" presId="urn:microsoft.com/office/officeart/2005/8/layout/cycle1"/>
    <dgm:cxn modelId="{EE671938-5F48-4EA9-9EF0-6050020846BA}" type="presParOf" srcId="{8FBAA902-84ED-4E42-B9E1-9BCE9859002C}" destId="{53C58DF1-9E8F-446B-B9A8-9346A2776B1D}" srcOrd="2" destOrd="0" presId="urn:microsoft.com/office/officeart/2005/8/layout/cycle1"/>
    <dgm:cxn modelId="{DD0F269A-94EB-4D6A-B76D-D287D7A058F2}" type="presParOf" srcId="{8FBAA902-84ED-4E42-B9E1-9BCE9859002C}" destId="{084357F2-BE93-4C8D-8638-675A8D9BDF85}" srcOrd="3" destOrd="0" presId="urn:microsoft.com/office/officeart/2005/8/layout/cycle1"/>
    <dgm:cxn modelId="{1A97C456-4B47-4AFA-B244-26C5442B8131}" type="presParOf" srcId="{8FBAA902-84ED-4E42-B9E1-9BCE9859002C}" destId="{AF08FF52-3AFE-4681-8893-303CB281F97D}" srcOrd="4" destOrd="0" presId="urn:microsoft.com/office/officeart/2005/8/layout/cycle1"/>
    <dgm:cxn modelId="{69B83706-E191-4E19-903D-E6079B5E85C0}" type="presParOf" srcId="{8FBAA902-84ED-4E42-B9E1-9BCE9859002C}" destId="{B835B379-8424-4DE8-AF3C-693A52188A82}" srcOrd="5" destOrd="0" presId="urn:microsoft.com/office/officeart/2005/8/layout/cycle1"/>
    <dgm:cxn modelId="{8DCE34FE-2667-408C-8A11-4DAC63D3586B}" type="presParOf" srcId="{8FBAA902-84ED-4E42-B9E1-9BCE9859002C}" destId="{6CBF9E53-476E-480E-9C79-0378FEED9552}" srcOrd="6" destOrd="0" presId="urn:microsoft.com/office/officeart/2005/8/layout/cycle1"/>
    <dgm:cxn modelId="{0A6E3F82-D6DC-4AE0-88FD-627957EEF36E}" type="presParOf" srcId="{8FBAA902-84ED-4E42-B9E1-9BCE9859002C}" destId="{C7D8CB4C-25FF-4088-A930-A35E3DBE5635}" srcOrd="7" destOrd="0" presId="urn:microsoft.com/office/officeart/2005/8/layout/cycle1"/>
    <dgm:cxn modelId="{0044B355-3B30-4F7A-80A0-41F9B04F9EFB}" type="presParOf" srcId="{8FBAA902-84ED-4E42-B9E1-9BCE9859002C}" destId="{0AA3BDBC-7AE0-472A-A478-A6B77E776AD5}" srcOrd="8" destOrd="0" presId="urn:microsoft.com/office/officeart/2005/8/layout/cycle1"/>
    <dgm:cxn modelId="{C4B33BCC-F5CC-4C29-862D-043E566383BE}" type="presParOf" srcId="{8FBAA902-84ED-4E42-B9E1-9BCE9859002C}" destId="{DA3DA8CB-90AF-4BA8-AF48-1DC51CFF95DB}" srcOrd="9" destOrd="0" presId="urn:microsoft.com/office/officeart/2005/8/layout/cycle1"/>
    <dgm:cxn modelId="{B876856C-6A47-4F80-87B7-3D5D7B620691}" type="presParOf" srcId="{8FBAA902-84ED-4E42-B9E1-9BCE9859002C}" destId="{C35404CE-3B4B-4AE0-B6FE-3E769149767E}" srcOrd="10" destOrd="0" presId="urn:microsoft.com/office/officeart/2005/8/layout/cycle1"/>
    <dgm:cxn modelId="{C365A2A3-D10D-48D2-B30F-64B8A01CC721}" type="presParOf" srcId="{8FBAA902-84ED-4E42-B9E1-9BCE9859002C}" destId="{FF7318E9-0C16-46D4-8B4D-E64A8DA124BD}" srcOrd="11" destOrd="0" presId="urn:microsoft.com/office/officeart/2005/8/layout/cycle1"/>
    <dgm:cxn modelId="{9F12625E-2CA4-4782-BDDD-AE55F5442C20}" type="presParOf" srcId="{8FBAA902-84ED-4E42-B9E1-9BCE9859002C}" destId="{D42E7D03-0EBB-4BF1-A53C-F4CC153BBFA3}" srcOrd="12" destOrd="0" presId="urn:microsoft.com/office/officeart/2005/8/layout/cycle1"/>
    <dgm:cxn modelId="{D4AC60A3-C107-4A04-81DD-2BBB7596BF9F}" type="presParOf" srcId="{8FBAA902-84ED-4E42-B9E1-9BCE9859002C}" destId="{EC4B7BD5-C3F8-43F4-B7F0-A82963F1AA52}" srcOrd="13" destOrd="0" presId="urn:microsoft.com/office/officeart/2005/8/layout/cycle1"/>
    <dgm:cxn modelId="{EE6957D4-5AF8-4FCB-8381-DB95AD9B06F6}" type="presParOf" srcId="{8FBAA902-84ED-4E42-B9E1-9BCE9859002C}" destId="{BD240539-99CF-432F-B33D-FDDFCF3C563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154159-5163-4CC6-B3DB-E6473AA27E3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944E4D4-9BFD-4BCA-9FC0-176287051946}">
      <dgm:prSet phldrT="[文本]"/>
      <dgm:spPr/>
      <dgm:t>
        <a:bodyPr/>
        <a:lstStyle/>
        <a:p>
          <a:r>
            <a:rPr lang="zh-CN" altLang="en-US" b="1" dirty="0">
              <a:latin typeface="+mn-lt"/>
              <a:ea typeface="+mn-ea"/>
              <a:cs typeface="+mn-ea"/>
              <a:sym typeface="+mn-lt"/>
            </a:rPr>
            <a:t>跨度广</a:t>
          </a:r>
        </a:p>
      </dgm:t>
    </dgm:pt>
    <dgm:pt modelId="{331E50ED-465F-4347-B43B-CDB5DC19D785}" type="parTrans" cxnId="{C89BFA61-433F-472C-9E74-905DC26100CA}">
      <dgm:prSet/>
      <dgm:spPr/>
      <dgm:t>
        <a:bodyPr/>
        <a:lstStyle/>
        <a:p>
          <a:endParaRPr lang="zh-CN" altLang="en-US"/>
        </a:p>
      </dgm:t>
    </dgm:pt>
    <dgm:pt modelId="{487FFA61-AF6F-4C2F-917E-ADFD75AFA8C1}" type="sibTrans" cxnId="{C89BFA61-433F-472C-9E74-905DC26100CA}">
      <dgm:prSet/>
      <dgm:spPr/>
      <dgm:t>
        <a:bodyPr/>
        <a:lstStyle/>
        <a:p>
          <a:endParaRPr lang="zh-CN" altLang="en-US"/>
        </a:p>
      </dgm:t>
    </dgm:pt>
    <dgm:pt modelId="{EA6A712B-0681-4C4E-AABC-2B33D0315C5D}">
      <dgm:prSet phldrT="[文本]"/>
      <dgm:spPr/>
      <dgm:t>
        <a:bodyPr/>
        <a:lstStyle/>
        <a:p>
          <a:pPr>
            <a:lnSpc>
              <a:spcPct val="100000"/>
            </a:lnSpc>
          </a:pPr>
          <a:r>
            <a: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横跨六大平台</a:t>
          </a:r>
        </a:p>
      </dgm:t>
    </dgm:pt>
    <dgm:pt modelId="{7E0876AA-6ECA-4CF4-8425-096E8BBAF73A}" type="parTrans" cxnId="{2588FFBC-8D20-4365-B0DE-6D0B4071D06D}">
      <dgm:prSet/>
      <dgm:spPr/>
      <dgm:t>
        <a:bodyPr/>
        <a:lstStyle/>
        <a:p>
          <a:endParaRPr lang="zh-CN" altLang="en-US"/>
        </a:p>
      </dgm:t>
    </dgm:pt>
    <dgm:pt modelId="{6FAE38A0-B506-438A-8D2A-CFA636383735}" type="sibTrans" cxnId="{2588FFBC-8D20-4365-B0DE-6D0B4071D06D}">
      <dgm:prSet/>
      <dgm:spPr/>
      <dgm:t>
        <a:bodyPr/>
        <a:lstStyle/>
        <a:p>
          <a:endParaRPr lang="zh-CN" altLang="en-US"/>
        </a:p>
      </dgm:t>
    </dgm:pt>
    <dgm:pt modelId="{FEDC9A48-BBDA-4D32-BC3D-6084F01C8FFB}">
      <dgm:prSet phldrT="[文本]"/>
      <dgm:spPr/>
      <dgm:t>
        <a:bodyPr/>
        <a:lstStyle/>
        <a:p>
          <a:r>
            <a:rPr lang="zh-CN" altLang="en-US" b="1" dirty="0">
              <a:latin typeface="+mn-lt"/>
              <a:ea typeface="+mn-ea"/>
              <a:cs typeface="+mn-ea"/>
              <a:sym typeface="+mn-lt"/>
            </a:rPr>
            <a:t>能力强</a:t>
          </a:r>
        </a:p>
      </dgm:t>
    </dgm:pt>
    <dgm:pt modelId="{379A3CCD-5E37-43E6-B56B-C39E03F8D4E8}" type="parTrans" cxnId="{312044BB-DC66-46B2-A7CD-83BACDBB7396}">
      <dgm:prSet/>
      <dgm:spPr/>
      <dgm:t>
        <a:bodyPr/>
        <a:lstStyle/>
        <a:p>
          <a:endParaRPr lang="zh-CN" altLang="en-US"/>
        </a:p>
      </dgm:t>
    </dgm:pt>
    <dgm:pt modelId="{FCDAE9D2-F2A3-43D1-A530-6133C3877DD2}" type="sibTrans" cxnId="{312044BB-DC66-46B2-A7CD-83BACDBB7396}">
      <dgm:prSet/>
      <dgm:spPr/>
      <dgm:t>
        <a:bodyPr/>
        <a:lstStyle/>
        <a:p>
          <a:endParaRPr lang="zh-CN" altLang="en-US"/>
        </a:p>
      </dgm:t>
    </dgm:pt>
    <dgm:pt modelId="{4FCB80A8-B5BD-47D5-AFE0-C1EE9F01DF25}">
      <dgm:prSet phldrT="[文本]"/>
      <dgm:spPr/>
      <dgm:t>
        <a:bodyPr/>
        <a:lstStyle/>
        <a:p>
          <a:pPr>
            <a:lnSpc>
              <a:spcPct val="100000"/>
            </a:lnSpc>
          </a:pPr>
          <a:r>
            <a: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支持</a:t>
          </a:r>
          <a:r>
            <a: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Native Hook</a:t>
          </a:r>
          <a:r>
            <a: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是常规操作</a:t>
          </a:r>
        </a:p>
      </dgm:t>
    </dgm:pt>
    <dgm:pt modelId="{0BF06FE0-D850-4A00-80CC-7303DCA2FB65}" type="parTrans" cxnId="{DBD4362B-DC0A-435B-86C3-422BE53E11BB}">
      <dgm:prSet/>
      <dgm:spPr/>
      <dgm:t>
        <a:bodyPr/>
        <a:lstStyle/>
        <a:p>
          <a:endParaRPr lang="zh-CN" altLang="en-US"/>
        </a:p>
      </dgm:t>
    </dgm:pt>
    <dgm:pt modelId="{FF1CBBAF-ACC3-4B58-9A1F-FA7F784AC289}" type="sibTrans" cxnId="{DBD4362B-DC0A-435B-86C3-422BE53E11BB}">
      <dgm:prSet/>
      <dgm:spPr/>
      <dgm:t>
        <a:bodyPr/>
        <a:lstStyle/>
        <a:p>
          <a:endParaRPr lang="zh-CN" altLang="en-US"/>
        </a:p>
      </dgm:t>
    </dgm:pt>
    <dgm:pt modelId="{9D7B25D5-8FA7-4AE3-BA00-9DF54AD0BE08}">
      <dgm:prSet phldrT="[文本]"/>
      <dgm:spPr/>
      <dgm:t>
        <a:bodyPr/>
        <a:lstStyle/>
        <a:p>
          <a:pPr>
            <a:lnSpc>
              <a:spcPct val="100000"/>
            </a:lnSpc>
          </a:pPr>
          <a:r>
            <a:rPr lang="zh-CN" altLang="en-US" b="1" dirty="0">
              <a:latin typeface="+mn-lt"/>
              <a:ea typeface="+mn-ea"/>
              <a:cs typeface="+mn-ea"/>
              <a:sym typeface="+mn-lt"/>
            </a:rPr>
            <a:t>效率高</a:t>
          </a:r>
        </a:p>
      </dgm:t>
    </dgm:pt>
    <dgm:pt modelId="{BE9D0B46-C08D-4288-AEFB-E751D87E5F71}" type="parTrans" cxnId="{AEC951AA-1BCB-4BB6-93BF-797EA24284B4}">
      <dgm:prSet/>
      <dgm:spPr/>
      <dgm:t>
        <a:bodyPr/>
        <a:lstStyle/>
        <a:p>
          <a:endParaRPr lang="zh-CN" altLang="en-US"/>
        </a:p>
      </dgm:t>
    </dgm:pt>
    <dgm:pt modelId="{B97E2F17-6737-474C-AFD4-BFF64383D5A0}" type="sibTrans" cxnId="{AEC951AA-1BCB-4BB6-93BF-797EA24284B4}">
      <dgm:prSet/>
      <dgm:spPr/>
      <dgm:t>
        <a:bodyPr/>
        <a:lstStyle/>
        <a:p>
          <a:endParaRPr lang="zh-CN" altLang="en-US"/>
        </a:p>
      </dgm:t>
    </dgm:pt>
    <dgm:pt modelId="{ADD18243-6C8C-460E-AD19-42BD56890C16}">
      <dgm:prSet phldrT="[文本]"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Android</a:t>
          </a:r>
          <a:r>
            <a: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上的</a:t>
          </a:r>
          <a:r>
            <a: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Java Hook</a:t>
          </a:r>
          <a:r>
            <a: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也</a:t>
          </a:r>
          <a:r>
            <a:rPr lang="en-US" altLang="zh-CN" dirty="0" err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OjbK</a:t>
          </a:r>
          <a:endParaRPr lang="zh-CN" altLang="en-US" dirty="0">
            <a:solidFill>
              <a:schemeClr val="bg1"/>
            </a:solidFill>
            <a:latin typeface="+mn-lt"/>
            <a:ea typeface="+mn-ea"/>
            <a:cs typeface="+mn-ea"/>
            <a:sym typeface="+mn-lt"/>
          </a:endParaRPr>
        </a:p>
      </dgm:t>
    </dgm:pt>
    <dgm:pt modelId="{74DCEF4F-BF21-4D12-96BF-F24BE1C2AA79}" type="parTrans" cxnId="{6180D0F3-9DE0-47EC-A349-059C4C13780F}">
      <dgm:prSet/>
      <dgm:spPr/>
      <dgm:t>
        <a:bodyPr/>
        <a:lstStyle/>
        <a:p>
          <a:endParaRPr lang="zh-CN" altLang="en-US"/>
        </a:p>
      </dgm:t>
    </dgm:pt>
    <dgm:pt modelId="{7BBEC534-7F9A-4E1E-B65A-17016BD7730D}" type="sibTrans" cxnId="{6180D0F3-9DE0-47EC-A349-059C4C13780F}">
      <dgm:prSet/>
      <dgm:spPr/>
      <dgm:t>
        <a:bodyPr/>
        <a:lstStyle/>
        <a:p>
          <a:endParaRPr lang="zh-CN" altLang="en-US"/>
        </a:p>
      </dgm:t>
    </dgm:pt>
    <dgm:pt modelId="{05CD0C32-0833-4DA4-A047-8F94F9E2A0B3}">
      <dgm:prSet phldrT="[文本]"/>
      <dgm:spPr/>
      <dgm:t>
        <a:bodyPr/>
        <a:lstStyle/>
        <a:p>
          <a:pPr>
            <a:lnSpc>
              <a:spcPct val="100000"/>
            </a:lnSpc>
          </a:pPr>
          <a:r>
            <a: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动态脚本语言</a:t>
          </a:r>
        </a:p>
      </dgm:t>
    </dgm:pt>
    <dgm:pt modelId="{762ED9B8-5FBC-4A87-9E0E-8B4D32EA394E}" type="parTrans" cxnId="{9FC6E696-CCE9-4ADD-83F3-CBD8D4567A1A}">
      <dgm:prSet/>
      <dgm:spPr/>
      <dgm:t>
        <a:bodyPr/>
        <a:lstStyle/>
        <a:p>
          <a:endParaRPr lang="zh-CN" altLang="en-US"/>
        </a:p>
      </dgm:t>
    </dgm:pt>
    <dgm:pt modelId="{3F17444F-424F-4506-82C6-B39AEF5018EF}" type="sibTrans" cxnId="{9FC6E696-CCE9-4ADD-83F3-CBD8D4567A1A}">
      <dgm:prSet/>
      <dgm:spPr/>
      <dgm:t>
        <a:bodyPr/>
        <a:lstStyle/>
        <a:p>
          <a:endParaRPr lang="zh-CN" altLang="en-US"/>
        </a:p>
      </dgm:t>
    </dgm:pt>
    <dgm:pt modelId="{2520101A-5344-45CC-AD1F-3EDD74862227}">
      <dgm:prSet phldrT="[文本]"/>
      <dgm:spPr/>
      <dgm:t>
        <a:bodyPr/>
        <a:lstStyle/>
        <a:p>
          <a:pPr>
            <a:lnSpc>
              <a:spcPct val="100000"/>
            </a:lnSpc>
          </a:pPr>
          <a:r>
            <a: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无需编译，随写随</a:t>
          </a:r>
          <a:r>
            <a: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Hook</a:t>
          </a:r>
          <a:endParaRPr lang="zh-CN" altLang="en-US" dirty="0">
            <a:solidFill>
              <a:schemeClr val="bg1"/>
            </a:solidFill>
            <a:latin typeface="+mn-lt"/>
            <a:ea typeface="+mn-ea"/>
            <a:cs typeface="+mn-ea"/>
            <a:sym typeface="+mn-lt"/>
          </a:endParaRPr>
        </a:p>
      </dgm:t>
    </dgm:pt>
    <dgm:pt modelId="{134AB27A-F0C5-4280-9855-429B5F3896F2}" type="parTrans" cxnId="{F907C5F5-A4F7-4362-91A4-8222DD2577F6}">
      <dgm:prSet/>
      <dgm:spPr/>
      <dgm:t>
        <a:bodyPr/>
        <a:lstStyle/>
        <a:p>
          <a:endParaRPr lang="zh-CN" altLang="en-US"/>
        </a:p>
      </dgm:t>
    </dgm:pt>
    <dgm:pt modelId="{E0F78B5B-8AC5-4652-AEC0-128659B900A3}" type="sibTrans" cxnId="{F907C5F5-A4F7-4362-91A4-8222DD2577F6}">
      <dgm:prSet/>
      <dgm:spPr/>
      <dgm:t>
        <a:bodyPr/>
        <a:lstStyle/>
        <a:p>
          <a:endParaRPr lang="zh-CN" altLang="en-US"/>
        </a:p>
      </dgm:t>
    </dgm:pt>
    <dgm:pt modelId="{22FBF9A2-F472-4BE3-BD16-2B1DF5AD4B87}">
      <dgm:prSet phldrT="[文本]"/>
      <dgm:spPr/>
      <dgm:t>
        <a:bodyPr/>
        <a:lstStyle/>
        <a:p>
          <a:pPr>
            <a:lnSpc>
              <a:spcPct val="100000"/>
            </a:lnSpc>
          </a:pPr>
          <a:r>
            <a: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无需重启，随时</a:t>
          </a:r>
          <a:r>
            <a: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reload</a:t>
          </a:r>
          <a:r>
            <a: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脚本</a:t>
          </a:r>
        </a:p>
      </dgm:t>
    </dgm:pt>
    <dgm:pt modelId="{D5B55D7E-383B-432A-A200-00F94D3564BF}" type="parTrans" cxnId="{631A02A4-A3BB-445A-8F61-276E93465C7A}">
      <dgm:prSet/>
      <dgm:spPr/>
      <dgm:t>
        <a:bodyPr/>
        <a:lstStyle/>
        <a:p>
          <a:endParaRPr lang="zh-CN" altLang="en-US"/>
        </a:p>
      </dgm:t>
    </dgm:pt>
    <dgm:pt modelId="{DFD52DE5-125D-44EE-9A11-0BD75D0FF688}" type="sibTrans" cxnId="{631A02A4-A3BB-445A-8F61-276E93465C7A}">
      <dgm:prSet/>
      <dgm:spPr/>
      <dgm:t>
        <a:bodyPr/>
        <a:lstStyle/>
        <a:p>
          <a:endParaRPr lang="zh-CN" altLang="en-US"/>
        </a:p>
      </dgm:t>
    </dgm:pt>
    <dgm:pt modelId="{6678A6B1-C08D-466E-99FD-A673ABC76E84}">
      <dgm:prSet phldrT="[文本]"/>
      <dgm:spPr/>
      <dgm:t>
        <a:bodyPr/>
        <a:lstStyle/>
        <a:p>
          <a:pPr>
            <a:lnSpc>
              <a:spcPct val="100000"/>
            </a:lnSpc>
          </a:pPr>
          <a:r>
            <a: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支持免</a:t>
          </a:r>
          <a:r>
            <a: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root</a:t>
          </a:r>
          <a:r>
            <a: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模式（</a:t>
          </a:r>
          <a:r>
            <a: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gadget</a:t>
          </a:r>
          <a:r>
            <a: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）</a:t>
          </a:r>
        </a:p>
      </dgm:t>
    </dgm:pt>
    <dgm:pt modelId="{F2EE2DEC-0D19-4C8C-AD88-4FFDB518BC48}" type="parTrans" cxnId="{AB62090C-9B85-4B46-81DA-E7B0B633B4A9}">
      <dgm:prSet/>
      <dgm:spPr/>
      <dgm:t>
        <a:bodyPr/>
        <a:lstStyle/>
        <a:p>
          <a:endParaRPr lang="zh-CN" altLang="en-US"/>
        </a:p>
      </dgm:t>
    </dgm:pt>
    <dgm:pt modelId="{1745DC3C-F482-48E3-921F-CE60351D652F}" type="sibTrans" cxnId="{AB62090C-9B85-4B46-81DA-E7B0B633B4A9}">
      <dgm:prSet/>
      <dgm:spPr/>
      <dgm:t>
        <a:bodyPr/>
        <a:lstStyle/>
        <a:p>
          <a:endParaRPr lang="zh-CN" altLang="en-US"/>
        </a:p>
      </dgm:t>
    </dgm:pt>
    <dgm:pt modelId="{4D5BB60B-A73C-4F22-AACD-B57605C66C30}">
      <dgm:prSet phldrT="[文本]"/>
      <dgm:spPr/>
      <dgm:t>
        <a:bodyPr/>
        <a:lstStyle/>
        <a:p>
          <a:pPr>
            <a:lnSpc>
              <a:spcPct val="100000"/>
            </a:lnSpc>
          </a:pPr>
          <a:r>
            <a: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支持多款语言</a:t>
          </a:r>
        </a:p>
      </dgm:t>
    </dgm:pt>
    <dgm:pt modelId="{CF8777DE-845A-45BC-8597-9CD0606F3AFC}" type="parTrans" cxnId="{BFC027EC-28C5-4C7D-9134-D8CCB6A7B55A}">
      <dgm:prSet/>
      <dgm:spPr/>
      <dgm:t>
        <a:bodyPr/>
        <a:lstStyle/>
        <a:p>
          <a:endParaRPr lang="zh-CN" altLang="en-US"/>
        </a:p>
      </dgm:t>
    </dgm:pt>
    <dgm:pt modelId="{96D195CD-2BBD-45BA-BBA3-C667D2B3E3E4}" type="sibTrans" cxnId="{BFC027EC-28C5-4C7D-9134-D8CCB6A7B55A}">
      <dgm:prSet/>
      <dgm:spPr/>
      <dgm:t>
        <a:bodyPr/>
        <a:lstStyle/>
        <a:p>
          <a:endParaRPr lang="zh-CN" altLang="en-US"/>
        </a:p>
      </dgm:t>
    </dgm:pt>
    <dgm:pt modelId="{D674C23D-EDFC-43A6-A427-F83B1FE641B0}" type="pres">
      <dgm:prSet presAssocID="{E4154159-5163-4CC6-B3DB-E6473AA27E3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07E642E-9C2F-4F49-8431-F0FE25EDDDB3}" type="pres">
      <dgm:prSet presAssocID="{D944E4D4-9BFD-4BCA-9FC0-176287051946}" presName="parentText" presStyleLbl="node1" presStyleIdx="0" presStyleCnt="3" custLinFactNeighborY="-107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1B66AC-3D0F-47A2-9465-946790E16E4F}" type="pres">
      <dgm:prSet presAssocID="{D944E4D4-9BFD-4BCA-9FC0-176287051946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FD1CD0-8116-4329-95EF-1C73A6897A42}" type="pres">
      <dgm:prSet presAssocID="{FEDC9A48-BBDA-4D32-BC3D-6084F01C8FF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A0A5B0-75E4-4D5E-9A70-52861C32A2C6}" type="pres">
      <dgm:prSet presAssocID="{FEDC9A48-BBDA-4D32-BC3D-6084F01C8FFB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E9B447-7364-48C0-AFB3-752B0AEAEB25}" type="pres">
      <dgm:prSet presAssocID="{9D7B25D5-8FA7-4AE3-BA00-9DF54AD0BE0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860E38-4D87-4858-B476-118489CCDCFA}" type="pres">
      <dgm:prSet presAssocID="{9D7B25D5-8FA7-4AE3-BA00-9DF54AD0BE08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FC027EC-28C5-4C7D-9134-D8CCB6A7B55A}" srcId="{D944E4D4-9BFD-4BCA-9FC0-176287051946}" destId="{4D5BB60B-A73C-4F22-AACD-B57605C66C30}" srcOrd="1" destOrd="0" parTransId="{CF8777DE-845A-45BC-8597-9CD0606F3AFC}" sibTransId="{96D195CD-2BBD-45BA-BBA3-C667D2B3E3E4}"/>
    <dgm:cxn modelId="{701BF953-CBA3-4F11-B223-EA2F62C93FCD}" type="presOf" srcId="{05CD0C32-0833-4DA4-A047-8F94F9E2A0B3}" destId="{E4860E38-4D87-4858-B476-118489CCDCFA}" srcOrd="0" destOrd="0" presId="urn:microsoft.com/office/officeart/2005/8/layout/vList2"/>
    <dgm:cxn modelId="{312044BB-DC66-46B2-A7CD-83BACDBB7396}" srcId="{E4154159-5163-4CC6-B3DB-E6473AA27E36}" destId="{FEDC9A48-BBDA-4D32-BC3D-6084F01C8FFB}" srcOrd="1" destOrd="0" parTransId="{379A3CCD-5E37-43E6-B56B-C39E03F8D4E8}" sibTransId="{FCDAE9D2-F2A3-43D1-A530-6133C3877DD2}"/>
    <dgm:cxn modelId="{EB2EC5F3-D20B-4FF2-825B-71069DDA69F3}" type="presOf" srcId="{EA6A712B-0681-4C4E-AABC-2B33D0315C5D}" destId="{4C1B66AC-3D0F-47A2-9465-946790E16E4F}" srcOrd="0" destOrd="0" presId="urn:microsoft.com/office/officeart/2005/8/layout/vList2"/>
    <dgm:cxn modelId="{DF75B559-FE72-4609-9B7F-308A4C450850}" type="presOf" srcId="{D944E4D4-9BFD-4BCA-9FC0-176287051946}" destId="{A07E642E-9C2F-4F49-8431-F0FE25EDDDB3}" srcOrd="0" destOrd="0" presId="urn:microsoft.com/office/officeart/2005/8/layout/vList2"/>
    <dgm:cxn modelId="{AB62090C-9B85-4B46-81DA-E7B0B633B4A9}" srcId="{FEDC9A48-BBDA-4D32-BC3D-6084F01C8FFB}" destId="{6678A6B1-C08D-466E-99FD-A673ABC76E84}" srcOrd="2" destOrd="0" parTransId="{F2EE2DEC-0D19-4C8C-AD88-4FFDB518BC48}" sibTransId="{1745DC3C-F482-48E3-921F-CE60351D652F}"/>
    <dgm:cxn modelId="{2588FFBC-8D20-4365-B0DE-6D0B4071D06D}" srcId="{D944E4D4-9BFD-4BCA-9FC0-176287051946}" destId="{EA6A712B-0681-4C4E-AABC-2B33D0315C5D}" srcOrd="0" destOrd="0" parTransId="{7E0876AA-6ECA-4CF4-8425-096E8BBAF73A}" sibTransId="{6FAE38A0-B506-438A-8D2A-CFA636383735}"/>
    <dgm:cxn modelId="{2CB2B0B1-1866-4B5D-8805-779F38FFDC16}" type="presOf" srcId="{2520101A-5344-45CC-AD1F-3EDD74862227}" destId="{E4860E38-4D87-4858-B476-118489CCDCFA}" srcOrd="0" destOrd="1" presId="urn:microsoft.com/office/officeart/2005/8/layout/vList2"/>
    <dgm:cxn modelId="{6D89F43A-0859-40A2-B9DB-9AD1004B3AD3}" type="presOf" srcId="{4D5BB60B-A73C-4F22-AACD-B57605C66C30}" destId="{4C1B66AC-3D0F-47A2-9465-946790E16E4F}" srcOrd="0" destOrd="1" presId="urn:microsoft.com/office/officeart/2005/8/layout/vList2"/>
    <dgm:cxn modelId="{DBD4362B-DC0A-435B-86C3-422BE53E11BB}" srcId="{FEDC9A48-BBDA-4D32-BC3D-6084F01C8FFB}" destId="{4FCB80A8-B5BD-47D5-AFE0-C1EE9F01DF25}" srcOrd="0" destOrd="0" parTransId="{0BF06FE0-D850-4A00-80CC-7303DCA2FB65}" sibTransId="{FF1CBBAF-ACC3-4B58-9A1F-FA7F784AC289}"/>
    <dgm:cxn modelId="{ADECF938-5B54-4B1D-9630-1D4550ABCA1F}" type="presOf" srcId="{22FBF9A2-F472-4BE3-BD16-2B1DF5AD4B87}" destId="{E4860E38-4D87-4858-B476-118489CCDCFA}" srcOrd="0" destOrd="2" presId="urn:microsoft.com/office/officeart/2005/8/layout/vList2"/>
    <dgm:cxn modelId="{AEC951AA-1BCB-4BB6-93BF-797EA24284B4}" srcId="{E4154159-5163-4CC6-B3DB-E6473AA27E36}" destId="{9D7B25D5-8FA7-4AE3-BA00-9DF54AD0BE08}" srcOrd="2" destOrd="0" parTransId="{BE9D0B46-C08D-4288-AEFB-E751D87E5F71}" sibTransId="{B97E2F17-6737-474C-AFD4-BFF64383D5A0}"/>
    <dgm:cxn modelId="{9FC6E696-CCE9-4ADD-83F3-CBD8D4567A1A}" srcId="{9D7B25D5-8FA7-4AE3-BA00-9DF54AD0BE08}" destId="{05CD0C32-0833-4DA4-A047-8F94F9E2A0B3}" srcOrd="0" destOrd="0" parTransId="{762ED9B8-5FBC-4A87-9E0E-8B4D32EA394E}" sibTransId="{3F17444F-424F-4506-82C6-B39AEF5018EF}"/>
    <dgm:cxn modelId="{A7759DDC-E526-4AD0-9EDA-590D7347AD9F}" type="presOf" srcId="{9D7B25D5-8FA7-4AE3-BA00-9DF54AD0BE08}" destId="{8EE9B447-7364-48C0-AFB3-752B0AEAEB25}" srcOrd="0" destOrd="0" presId="urn:microsoft.com/office/officeart/2005/8/layout/vList2"/>
    <dgm:cxn modelId="{C5491C23-9827-4B94-920F-10F6A97AAD5A}" type="presOf" srcId="{ADD18243-6C8C-460E-AD19-42BD56890C16}" destId="{67A0A5B0-75E4-4D5E-9A70-52861C32A2C6}" srcOrd="0" destOrd="1" presId="urn:microsoft.com/office/officeart/2005/8/layout/vList2"/>
    <dgm:cxn modelId="{631A02A4-A3BB-445A-8F61-276E93465C7A}" srcId="{9D7B25D5-8FA7-4AE3-BA00-9DF54AD0BE08}" destId="{22FBF9A2-F472-4BE3-BD16-2B1DF5AD4B87}" srcOrd="2" destOrd="0" parTransId="{D5B55D7E-383B-432A-A200-00F94D3564BF}" sibTransId="{DFD52DE5-125D-44EE-9A11-0BD75D0FF688}"/>
    <dgm:cxn modelId="{BE43B7BD-0D0A-4DDA-B5F3-1ADE069E1646}" type="presOf" srcId="{E4154159-5163-4CC6-B3DB-E6473AA27E36}" destId="{D674C23D-EDFC-43A6-A427-F83B1FE641B0}" srcOrd="0" destOrd="0" presId="urn:microsoft.com/office/officeart/2005/8/layout/vList2"/>
    <dgm:cxn modelId="{C55E5095-4328-4715-9EEA-0131231E4434}" type="presOf" srcId="{FEDC9A48-BBDA-4D32-BC3D-6084F01C8FFB}" destId="{DCFD1CD0-8116-4329-95EF-1C73A6897A42}" srcOrd="0" destOrd="0" presId="urn:microsoft.com/office/officeart/2005/8/layout/vList2"/>
    <dgm:cxn modelId="{6180D0F3-9DE0-47EC-A349-059C4C13780F}" srcId="{FEDC9A48-BBDA-4D32-BC3D-6084F01C8FFB}" destId="{ADD18243-6C8C-460E-AD19-42BD56890C16}" srcOrd="1" destOrd="0" parTransId="{74DCEF4F-BF21-4D12-96BF-F24BE1C2AA79}" sibTransId="{7BBEC534-7F9A-4E1E-B65A-17016BD7730D}"/>
    <dgm:cxn modelId="{C89BFA61-433F-472C-9E74-905DC26100CA}" srcId="{E4154159-5163-4CC6-B3DB-E6473AA27E36}" destId="{D944E4D4-9BFD-4BCA-9FC0-176287051946}" srcOrd="0" destOrd="0" parTransId="{331E50ED-465F-4347-B43B-CDB5DC19D785}" sibTransId="{487FFA61-AF6F-4C2F-917E-ADFD75AFA8C1}"/>
    <dgm:cxn modelId="{F907C5F5-A4F7-4362-91A4-8222DD2577F6}" srcId="{9D7B25D5-8FA7-4AE3-BA00-9DF54AD0BE08}" destId="{2520101A-5344-45CC-AD1F-3EDD74862227}" srcOrd="1" destOrd="0" parTransId="{134AB27A-F0C5-4280-9855-429B5F3896F2}" sibTransId="{E0F78B5B-8AC5-4652-AEC0-128659B900A3}"/>
    <dgm:cxn modelId="{798BCAD2-69FD-46E0-8139-888B7E180587}" type="presOf" srcId="{4FCB80A8-B5BD-47D5-AFE0-C1EE9F01DF25}" destId="{67A0A5B0-75E4-4D5E-9A70-52861C32A2C6}" srcOrd="0" destOrd="0" presId="urn:microsoft.com/office/officeart/2005/8/layout/vList2"/>
    <dgm:cxn modelId="{84B7D1B4-9AA6-43D9-94AE-3EAD51C8FB4A}" type="presOf" srcId="{6678A6B1-C08D-466E-99FD-A673ABC76E84}" destId="{67A0A5B0-75E4-4D5E-9A70-52861C32A2C6}" srcOrd="0" destOrd="2" presId="urn:microsoft.com/office/officeart/2005/8/layout/vList2"/>
    <dgm:cxn modelId="{FD64487E-51BA-4095-A952-3C8745746DB0}" type="presParOf" srcId="{D674C23D-EDFC-43A6-A427-F83B1FE641B0}" destId="{A07E642E-9C2F-4F49-8431-F0FE25EDDDB3}" srcOrd="0" destOrd="0" presId="urn:microsoft.com/office/officeart/2005/8/layout/vList2"/>
    <dgm:cxn modelId="{BD129B5B-1406-43E0-A3AB-FC981459C4B4}" type="presParOf" srcId="{D674C23D-EDFC-43A6-A427-F83B1FE641B0}" destId="{4C1B66AC-3D0F-47A2-9465-946790E16E4F}" srcOrd="1" destOrd="0" presId="urn:microsoft.com/office/officeart/2005/8/layout/vList2"/>
    <dgm:cxn modelId="{76A23DFF-1F04-4344-BA28-69FA9F1CEA06}" type="presParOf" srcId="{D674C23D-EDFC-43A6-A427-F83B1FE641B0}" destId="{DCFD1CD0-8116-4329-95EF-1C73A6897A42}" srcOrd="2" destOrd="0" presId="urn:microsoft.com/office/officeart/2005/8/layout/vList2"/>
    <dgm:cxn modelId="{B0CA2301-F617-49AC-9A19-9F3C1BADAEB9}" type="presParOf" srcId="{D674C23D-EDFC-43A6-A427-F83B1FE641B0}" destId="{67A0A5B0-75E4-4D5E-9A70-52861C32A2C6}" srcOrd="3" destOrd="0" presId="urn:microsoft.com/office/officeart/2005/8/layout/vList2"/>
    <dgm:cxn modelId="{2E4FE78F-3D70-4404-86D9-E6D6191BC5CF}" type="presParOf" srcId="{D674C23D-EDFC-43A6-A427-F83B1FE641B0}" destId="{8EE9B447-7364-48C0-AFB3-752B0AEAEB25}" srcOrd="4" destOrd="0" presId="urn:microsoft.com/office/officeart/2005/8/layout/vList2"/>
    <dgm:cxn modelId="{C7ADF861-8FDA-45ED-93F3-3EB318321431}" type="presParOf" srcId="{D674C23D-EDFC-43A6-A427-F83B1FE641B0}" destId="{E4860E38-4D87-4858-B476-118489CCDCF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154159-5163-4CC6-B3DB-E6473AA27E3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58435797-868C-4513-BBD5-BB7886AA4F3C}">
      <dgm:prSet/>
      <dgm:spPr/>
      <dgm:t>
        <a:bodyPr/>
        <a:lstStyle/>
        <a:p>
          <a:r>
            <a:rPr lang="zh-CN" altLang="en-US" b="1" dirty="0">
              <a:latin typeface="+mn-lt"/>
              <a:ea typeface="+mn-ea"/>
              <a:cs typeface="+mn-ea"/>
              <a:sym typeface="+mn-lt"/>
            </a:rPr>
            <a:t>自带工具包</a:t>
          </a:r>
        </a:p>
      </dgm:t>
    </dgm:pt>
    <dgm:pt modelId="{FF4FCB3A-45FB-455F-AA5E-F3E647A74149}" type="parTrans" cxnId="{D8B4EEDE-CE49-47F7-8D11-5CAFC936EE5E}">
      <dgm:prSet/>
      <dgm:spPr/>
      <dgm:t>
        <a:bodyPr/>
        <a:lstStyle/>
        <a:p>
          <a:endParaRPr lang="zh-CN" altLang="en-US"/>
        </a:p>
      </dgm:t>
    </dgm:pt>
    <dgm:pt modelId="{1C6529BA-119C-4E67-95D6-D546FEFC68CE}" type="sibTrans" cxnId="{D8B4EEDE-CE49-47F7-8D11-5CAFC936EE5E}">
      <dgm:prSet/>
      <dgm:spPr/>
      <dgm:t>
        <a:bodyPr/>
        <a:lstStyle/>
        <a:p>
          <a:endParaRPr lang="zh-CN" altLang="en-US"/>
        </a:p>
      </dgm:t>
    </dgm:pt>
    <dgm:pt modelId="{B21BA4B0-7794-4E5A-AA1E-7246F2E954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Frida-ps</a:t>
          </a:r>
          <a:endParaRPr lang="zh-CN" altLang="en-US" dirty="0">
            <a:solidFill>
              <a:schemeClr val="bg1"/>
            </a:solidFill>
            <a:latin typeface="+mn-lt"/>
            <a:ea typeface="+mn-ea"/>
            <a:cs typeface="+mn-ea"/>
            <a:sym typeface="+mn-lt"/>
          </a:endParaRPr>
        </a:p>
      </dgm:t>
    </dgm:pt>
    <dgm:pt modelId="{D660110C-A52B-4DAD-B651-62C8BCC2FA00}" type="parTrans" cxnId="{80E64534-0224-409D-9BEB-C3FBD53D5BC1}">
      <dgm:prSet/>
      <dgm:spPr/>
      <dgm:t>
        <a:bodyPr/>
        <a:lstStyle/>
        <a:p>
          <a:endParaRPr lang="zh-CN" altLang="en-US"/>
        </a:p>
      </dgm:t>
    </dgm:pt>
    <dgm:pt modelId="{CBF883B8-73E4-4E8C-A5E2-468281BE46A2}" type="sibTrans" cxnId="{80E64534-0224-409D-9BEB-C3FBD53D5BC1}">
      <dgm:prSet/>
      <dgm:spPr/>
      <dgm:t>
        <a:bodyPr/>
        <a:lstStyle/>
        <a:p>
          <a:endParaRPr lang="zh-CN" altLang="en-US"/>
        </a:p>
      </dgm:t>
    </dgm:pt>
    <dgm:pt modelId="{E6331DFA-B887-430F-B4F2-F2F1129FF8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Frida-trace</a:t>
          </a:r>
          <a:endParaRPr lang="zh-CN" altLang="en-US" dirty="0">
            <a:solidFill>
              <a:schemeClr val="bg1"/>
            </a:solidFill>
            <a:latin typeface="+mn-lt"/>
            <a:ea typeface="+mn-ea"/>
            <a:cs typeface="+mn-ea"/>
            <a:sym typeface="+mn-lt"/>
          </a:endParaRPr>
        </a:p>
      </dgm:t>
    </dgm:pt>
    <dgm:pt modelId="{2A85B67D-D94E-4229-B6DE-A5EF4125541E}" type="parTrans" cxnId="{95167406-DC52-46BE-9C62-6D2D93C8501A}">
      <dgm:prSet/>
      <dgm:spPr/>
      <dgm:t>
        <a:bodyPr/>
        <a:lstStyle/>
        <a:p>
          <a:endParaRPr lang="zh-CN" altLang="en-US"/>
        </a:p>
      </dgm:t>
    </dgm:pt>
    <dgm:pt modelId="{A574288C-349A-43C2-B4B6-1801BB547502}" type="sibTrans" cxnId="{95167406-DC52-46BE-9C62-6D2D93C8501A}">
      <dgm:prSet/>
      <dgm:spPr/>
      <dgm:t>
        <a:bodyPr/>
        <a:lstStyle/>
        <a:p>
          <a:endParaRPr lang="zh-CN" altLang="en-US"/>
        </a:p>
      </dgm:t>
    </dgm:pt>
    <dgm:pt modelId="{993E7AED-B98B-4078-97B5-E20FCBA751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Frida-kill</a:t>
          </a:r>
          <a:endParaRPr lang="zh-CN" altLang="en-US" dirty="0">
            <a:solidFill>
              <a:schemeClr val="bg1"/>
            </a:solidFill>
            <a:latin typeface="+mn-lt"/>
            <a:ea typeface="+mn-ea"/>
            <a:cs typeface="+mn-ea"/>
            <a:sym typeface="+mn-lt"/>
          </a:endParaRPr>
        </a:p>
      </dgm:t>
    </dgm:pt>
    <dgm:pt modelId="{931A9CCE-226E-4AC6-9B6C-BC604CA7949B}" type="parTrans" cxnId="{00D64791-FB93-4B56-BAE6-4ED63F2965B1}">
      <dgm:prSet/>
      <dgm:spPr/>
      <dgm:t>
        <a:bodyPr/>
        <a:lstStyle/>
        <a:p>
          <a:endParaRPr lang="zh-CN" altLang="en-US"/>
        </a:p>
      </dgm:t>
    </dgm:pt>
    <dgm:pt modelId="{4C204AA3-EE81-40F0-BAF4-63B9FC9F89EA}" type="sibTrans" cxnId="{00D64791-FB93-4B56-BAE6-4ED63F2965B1}">
      <dgm:prSet/>
      <dgm:spPr/>
      <dgm:t>
        <a:bodyPr/>
        <a:lstStyle/>
        <a:p>
          <a:endParaRPr lang="zh-CN" altLang="en-US"/>
        </a:p>
      </dgm:t>
    </dgm:pt>
    <dgm:pt modelId="{F98A6355-D16E-421A-9406-6845D9A19E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Frida-discover</a:t>
          </a:r>
          <a:endParaRPr lang="zh-CN" altLang="en-US" dirty="0">
            <a:solidFill>
              <a:schemeClr val="bg1"/>
            </a:solidFill>
            <a:latin typeface="+mn-lt"/>
            <a:ea typeface="+mn-ea"/>
            <a:cs typeface="+mn-ea"/>
            <a:sym typeface="+mn-lt"/>
          </a:endParaRPr>
        </a:p>
      </dgm:t>
    </dgm:pt>
    <dgm:pt modelId="{FB620486-C462-47E6-AC01-7D7ED98C6A62}" type="parTrans" cxnId="{053C4259-52DC-497C-9FE4-CE199E6CDF2A}">
      <dgm:prSet/>
      <dgm:spPr/>
      <dgm:t>
        <a:bodyPr/>
        <a:lstStyle/>
        <a:p>
          <a:endParaRPr lang="zh-CN" altLang="en-US"/>
        </a:p>
      </dgm:t>
    </dgm:pt>
    <dgm:pt modelId="{9EF9CAE8-5441-4028-AD8A-E192FBFE00C2}" type="sibTrans" cxnId="{053C4259-52DC-497C-9FE4-CE199E6CDF2A}">
      <dgm:prSet/>
      <dgm:spPr/>
      <dgm:t>
        <a:bodyPr/>
        <a:lstStyle/>
        <a:p>
          <a:endParaRPr lang="zh-CN" altLang="en-US"/>
        </a:p>
      </dgm:t>
    </dgm:pt>
    <dgm:pt modelId="{B488C81F-FB42-4892-BE1F-E4C2179DC3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Frida-ls-devices</a:t>
          </a:r>
          <a:endParaRPr lang="zh-CN" altLang="en-US" dirty="0">
            <a:solidFill>
              <a:schemeClr val="bg1"/>
            </a:solidFill>
            <a:latin typeface="+mn-lt"/>
            <a:ea typeface="+mn-ea"/>
            <a:cs typeface="+mn-ea"/>
            <a:sym typeface="+mn-lt"/>
          </a:endParaRPr>
        </a:p>
      </dgm:t>
    </dgm:pt>
    <dgm:pt modelId="{E47C1100-61CC-41EB-B84D-3632964670F9}" type="parTrans" cxnId="{F95D3A2F-36EC-4C04-AD14-26E508729891}">
      <dgm:prSet/>
      <dgm:spPr/>
      <dgm:t>
        <a:bodyPr/>
        <a:lstStyle/>
        <a:p>
          <a:endParaRPr lang="zh-CN" altLang="en-US"/>
        </a:p>
      </dgm:t>
    </dgm:pt>
    <dgm:pt modelId="{6E00C8B5-C1F3-4680-B541-601E668EFAE4}" type="sibTrans" cxnId="{F95D3A2F-36EC-4C04-AD14-26E508729891}">
      <dgm:prSet/>
      <dgm:spPr/>
      <dgm:t>
        <a:bodyPr/>
        <a:lstStyle/>
        <a:p>
          <a:endParaRPr lang="zh-CN" altLang="en-US"/>
        </a:p>
      </dgm:t>
    </dgm:pt>
    <dgm:pt modelId="{31998E3C-410C-4442-A7B1-288222F7BA41}">
      <dgm:prSet/>
      <dgm:spPr/>
      <dgm:t>
        <a:bodyPr/>
        <a:lstStyle/>
        <a:p>
          <a:r>
            <a:rPr lang="zh-CN" altLang="en-US" b="1" dirty="0">
              <a:latin typeface="+mn-lt"/>
              <a:ea typeface="+mn-ea"/>
              <a:cs typeface="+mn-ea"/>
              <a:sym typeface="+mn-lt"/>
            </a:rPr>
            <a:t>超强扩展</a:t>
          </a:r>
          <a:endParaRPr lang="en-US" altLang="zh-CN" b="1" dirty="0">
            <a:latin typeface="+mn-lt"/>
            <a:ea typeface="+mn-ea"/>
            <a:cs typeface="+mn-ea"/>
            <a:sym typeface="+mn-lt"/>
          </a:endParaRPr>
        </a:p>
      </dgm:t>
    </dgm:pt>
    <dgm:pt modelId="{C70181AF-76B7-4F82-A77D-7F2B9FDA677B}" type="parTrans" cxnId="{77B787E0-DC26-47EA-B21E-1E4A4FCF4921}">
      <dgm:prSet/>
      <dgm:spPr/>
      <dgm:t>
        <a:bodyPr/>
        <a:lstStyle/>
        <a:p>
          <a:endParaRPr lang="zh-CN" altLang="en-US"/>
        </a:p>
      </dgm:t>
    </dgm:pt>
    <dgm:pt modelId="{04EAAAAE-0AEC-4083-B815-CF2F52A1698E}" type="sibTrans" cxnId="{77B787E0-DC26-47EA-B21E-1E4A4FCF4921}">
      <dgm:prSet/>
      <dgm:spPr/>
      <dgm:t>
        <a:bodyPr/>
        <a:lstStyle/>
        <a:p>
          <a:endParaRPr lang="zh-CN" altLang="en-US"/>
        </a:p>
      </dgm:t>
    </dgm:pt>
    <dgm:pt modelId="{20544DE5-C10B-4D7F-BCF8-B46B2ADAFA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BurpSuite + Frida = Brida</a:t>
          </a:r>
          <a:endParaRPr lang="en-US" altLang="zh-CN" dirty="0">
            <a:solidFill>
              <a:schemeClr val="bg1"/>
            </a:solidFill>
            <a:latin typeface="+mn-lt"/>
            <a:ea typeface="+mn-ea"/>
            <a:cs typeface="+mn-ea"/>
            <a:sym typeface="+mn-lt"/>
          </a:endParaRPr>
        </a:p>
      </dgm:t>
    </dgm:pt>
    <dgm:pt modelId="{25925B33-0F58-4028-BB77-59088BE6F440}" type="parTrans" cxnId="{9EF09395-C6C7-42CC-8530-F8B423CA65EB}">
      <dgm:prSet/>
      <dgm:spPr/>
      <dgm:t>
        <a:bodyPr/>
        <a:lstStyle/>
        <a:p>
          <a:endParaRPr lang="zh-CN" altLang="en-US"/>
        </a:p>
      </dgm:t>
    </dgm:pt>
    <dgm:pt modelId="{652F4625-5045-4684-ADC1-8AF944E20B6B}" type="sibTrans" cxnId="{9EF09395-C6C7-42CC-8530-F8B423CA65EB}">
      <dgm:prSet/>
      <dgm:spPr/>
      <dgm:t>
        <a:bodyPr/>
        <a:lstStyle/>
        <a:p>
          <a:endParaRPr lang="zh-CN" altLang="en-US"/>
        </a:p>
      </dgm:t>
    </dgm:pt>
    <dgm:pt modelId="{5DB96E68-ADE8-42B7-B749-D16A81B77F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Radare2 + Frida = r2Frida</a:t>
          </a:r>
          <a:endParaRPr lang="en-US" altLang="zh-CN" dirty="0">
            <a:solidFill>
              <a:schemeClr val="bg1"/>
            </a:solidFill>
            <a:latin typeface="+mn-lt"/>
            <a:ea typeface="+mn-ea"/>
            <a:cs typeface="+mn-ea"/>
            <a:sym typeface="+mn-lt"/>
          </a:endParaRPr>
        </a:p>
      </dgm:t>
    </dgm:pt>
    <dgm:pt modelId="{5894ACEE-0BFD-44C2-9EAA-BEA894A97830}" type="parTrans" cxnId="{86AE94E6-AC19-49D1-98E6-30828BE1A0DB}">
      <dgm:prSet/>
      <dgm:spPr/>
      <dgm:t>
        <a:bodyPr/>
        <a:lstStyle/>
        <a:p>
          <a:endParaRPr lang="zh-CN" altLang="en-US"/>
        </a:p>
      </dgm:t>
    </dgm:pt>
    <dgm:pt modelId="{00E16CCC-4D68-492E-994F-4A922F7248E3}" type="sibTrans" cxnId="{86AE94E6-AC19-49D1-98E6-30828BE1A0DB}">
      <dgm:prSet/>
      <dgm:spPr/>
      <dgm:t>
        <a:bodyPr/>
        <a:lstStyle/>
        <a:p>
          <a:endParaRPr lang="zh-CN" altLang="en-US"/>
        </a:p>
      </dgm:t>
    </dgm:pt>
    <dgm:pt modelId="{B4AD19CD-7091-43CB-8108-289A0876AF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 err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Cycript</a:t>
          </a:r>
          <a:r>
            <a: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 + Frida = </a:t>
          </a:r>
          <a:r>
            <a:rPr lang="en-US" altLang="zh-CN" dirty="0" err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frida-cycript</a:t>
          </a:r>
          <a:endParaRPr lang="en-US" altLang="zh-CN" dirty="0">
            <a:solidFill>
              <a:schemeClr val="bg1"/>
            </a:solidFill>
            <a:latin typeface="+mn-lt"/>
            <a:ea typeface="+mn-ea"/>
            <a:cs typeface="+mn-ea"/>
            <a:sym typeface="+mn-lt"/>
          </a:endParaRPr>
        </a:p>
      </dgm:t>
    </dgm:pt>
    <dgm:pt modelId="{CC71BF47-DC51-4B8F-8D1A-29CA9781CDB4}" type="parTrans" cxnId="{5017DB25-3EFA-4ABF-9B40-A7FAE96AD4C3}">
      <dgm:prSet/>
      <dgm:spPr/>
      <dgm:t>
        <a:bodyPr/>
        <a:lstStyle/>
        <a:p>
          <a:endParaRPr lang="zh-CN" altLang="en-US"/>
        </a:p>
      </dgm:t>
    </dgm:pt>
    <dgm:pt modelId="{60691542-67E7-4F71-A935-2BECD392D2B0}" type="sibTrans" cxnId="{5017DB25-3EFA-4ABF-9B40-A7FAE96AD4C3}">
      <dgm:prSet/>
      <dgm:spPr/>
      <dgm:t>
        <a:bodyPr/>
        <a:lstStyle/>
        <a:p>
          <a:endParaRPr lang="zh-CN" altLang="en-US"/>
        </a:p>
      </dgm:t>
    </dgm:pt>
    <dgm:pt modelId="{F4CE1C2A-DA9B-4FE0-A01A-35C9EDA969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……</a:t>
          </a:r>
        </a:p>
      </dgm:t>
    </dgm:pt>
    <dgm:pt modelId="{BE74FA8E-5924-4925-BBED-D54950BF8724}" type="parTrans" cxnId="{28F38323-7286-4D65-BEC4-B8FEF0EEBE86}">
      <dgm:prSet/>
      <dgm:spPr/>
      <dgm:t>
        <a:bodyPr/>
        <a:lstStyle/>
        <a:p>
          <a:endParaRPr lang="zh-CN" altLang="en-US"/>
        </a:p>
      </dgm:t>
    </dgm:pt>
    <dgm:pt modelId="{299696D0-FB96-4608-8DC1-94AB5E62BA70}" type="sibTrans" cxnId="{28F38323-7286-4D65-BEC4-B8FEF0EEBE86}">
      <dgm:prSet/>
      <dgm:spPr/>
      <dgm:t>
        <a:bodyPr/>
        <a:lstStyle/>
        <a:p>
          <a:endParaRPr lang="zh-CN" altLang="en-US"/>
        </a:p>
      </dgm:t>
    </dgm:pt>
    <dgm:pt modelId="{D674C23D-EDFC-43A6-A427-F83B1FE641B0}" type="pres">
      <dgm:prSet presAssocID="{E4154159-5163-4CC6-B3DB-E6473AA27E3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B1ECE9F-97CF-4339-8F9A-E645181E46C3}" type="pres">
      <dgm:prSet presAssocID="{58435797-868C-4513-BBD5-BB7886AA4F3C}" presName="parentText" presStyleLbl="node1" presStyleIdx="0" presStyleCnt="2" custLinFactNeighborY="114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5001CE-E46C-4545-9AD9-80510371D8EC}" type="pres">
      <dgm:prSet presAssocID="{58435797-868C-4513-BBD5-BB7886AA4F3C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32EEA6-ECCB-4206-8B91-4D6D7B74F7A1}" type="pres">
      <dgm:prSet presAssocID="{31998E3C-410C-4442-A7B1-288222F7BA41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A76A7A-C8F8-40A9-BF78-FE22C1582E35}" type="pres">
      <dgm:prSet presAssocID="{31998E3C-410C-4442-A7B1-288222F7BA4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0594BCC-9AB2-4896-A556-C85F2EC5E589}" type="presOf" srcId="{5DB96E68-ADE8-42B7-B749-D16A81B77FB3}" destId="{83A76A7A-C8F8-40A9-BF78-FE22C1582E35}" srcOrd="0" destOrd="1" presId="urn:microsoft.com/office/officeart/2005/8/layout/vList2"/>
    <dgm:cxn modelId="{86AE94E6-AC19-49D1-98E6-30828BE1A0DB}" srcId="{31998E3C-410C-4442-A7B1-288222F7BA41}" destId="{5DB96E68-ADE8-42B7-B749-D16A81B77FB3}" srcOrd="1" destOrd="0" parTransId="{5894ACEE-0BFD-44C2-9EAA-BEA894A97830}" sibTransId="{00E16CCC-4D68-492E-994F-4A922F7248E3}"/>
    <dgm:cxn modelId="{65945ED4-6A35-4446-AE0B-B87E4BAE003B}" type="presOf" srcId="{B4AD19CD-7091-43CB-8108-289A0876AF2A}" destId="{83A76A7A-C8F8-40A9-BF78-FE22C1582E35}" srcOrd="0" destOrd="2" presId="urn:microsoft.com/office/officeart/2005/8/layout/vList2"/>
    <dgm:cxn modelId="{20793BE7-7001-47FF-B1B1-FA57CF20D0A0}" type="presOf" srcId="{E6331DFA-B887-430F-B4F2-F2F1129FF853}" destId="{ED5001CE-E46C-4545-9AD9-80510371D8EC}" srcOrd="0" destOrd="1" presId="urn:microsoft.com/office/officeart/2005/8/layout/vList2"/>
    <dgm:cxn modelId="{80E64534-0224-409D-9BEB-C3FBD53D5BC1}" srcId="{58435797-868C-4513-BBD5-BB7886AA4F3C}" destId="{B21BA4B0-7794-4E5A-AA1E-7246F2E954CC}" srcOrd="0" destOrd="0" parTransId="{D660110C-A52B-4DAD-B651-62C8BCC2FA00}" sibTransId="{CBF883B8-73E4-4E8C-A5E2-468281BE46A2}"/>
    <dgm:cxn modelId="{B3C7F3E9-F54E-4CB3-BA49-6857229F9822}" type="presOf" srcId="{F4CE1C2A-DA9B-4FE0-A01A-35C9EDA9692D}" destId="{83A76A7A-C8F8-40A9-BF78-FE22C1582E35}" srcOrd="0" destOrd="3" presId="urn:microsoft.com/office/officeart/2005/8/layout/vList2"/>
    <dgm:cxn modelId="{77B787E0-DC26-47EA-B21E-1E4A4FCF4921}" srcId="{E4154159-5163-4CC6-B3DB-E6473AA27E36}" destId="{31998E3C-410C-4442-A7B1-288222F7BA41}" srcOrd="1" destOrd="0" parTransId="{C70181AF-76B7-4F82-A77D-7F2B9FDA677B}" sibTransId="{04EAAAAE-0AEC-4083-B815-CF2F52A1698E}"/>
    <dgm:cxn modelId="{2B5A17D4-F009-470D-9F8E-69682875447C}" type="presOf" srcId="{B21BA4B0-7794-4E5A-AA1E-7246F2E954CC}" destId="{ED5001CE-E46C-4545-9AD9-80510371D8EC}" srcOrd="0" destOrd="0" presId="urn:microsoft.com/office/officeart/2005/8/layout/vList2"/>
    <dgm:cxn modelId="{2F4F7668-CD5C-48E9-906E-AD9FACBF8B50}" type="presOf" srcId="{20544DE5-C10B-4D7F-BCF8-B46B2ADAFA5F}" destId="{83A76A7A-C8F8-40A9-BF78-FE22C1582E35}" srcOrd="0" destOrd="0" presId="urn:microsoft.com/office/officeart/2005/8/layout/vList2"/>
    <dgm:cxn modelId="{F95D3A2F-36EC-4C04-AD14-26E508729891}" srcId="{58435797-868C-4513-BBD5-BB7886AA4F3C}" destId="{B488C81F-FB42-4892-BE1F-E4C2179DC31E}" srcOrd="4" destOrd="0" parTransId="{E47C1100-61CC-41EB-B84D-3632964670F9}" sibTransId="{6E00C8B5-C1F3-4680-B541-601E668EFAE4}"/>
    <dgm:cxn modelId="{5017DB25-3EFA-4ABF-9B40-A7FAE96AD4C3}" srcId="{31998E3C-410C-4442-A7B1-288222F7BA41}" destId="{B4AD19CD-7091-43CB-8108-289A0876AF2A}" srcOrd="2" destOrd="0" parTransId="{CC71BF47-DC51-4B8F-8D1A-29CA9781CDB4}" sibTransId="{60691542-67E7-4F71-A935-2BECD392D2B0}"/>
    <dgm:cxn modelId="{140F8E23-7649-4AB8-993A-53C3CE46D266}" type="presOf" srcId="{F98A6355-D16E-421A-9406-6845D9A19E67}" destId="{ED5001CE-E46C-4545-9AD9-80510371D8EC}" srcOrd="0" destOrd="3" presId="urn:microsoft.com/office/officeart/2005/8/layout/vList2"/>
    <dgm:cxn modelId="{9EF09395-C6C7-42CC-8530-F8B423CA65EB}" srcId="{31998E3C-410C-4442-A7B1-288222F7BA41}" destId="{20544DE5-C10B-4D7F-BCF8-B46B2ADAFA5F}" srcOrd="0" destOrd="0" parTransId="{25925B33-0F58-4028-BB77-59088BE6F440}" sibTransId="{652F4625-5045-4684-ADC1-8AF944E20B6B}"/>
    <dgm:cxn modelId="{053C4259-52DC-497C-9FE4-CE199E6CDF2A}" srcId="{58435797-868C-4513-BBD5-BB7886AA4F3C}" destId="{F98A6355-D16E-421A-9406-6845D9A19E67}" srcOrd="3" destOrd="0" parTransId="{FB620486-C462-47E6-AC01-7D7ED98C6A62}" sibTransId="{9EF9CAE8-5441-4028-AD8A-E192FBFE00C2}"/>
    <dgm:cxn modelId="{96DE548E-12F0-482D-8FBF-ACDB553F8C5A}" type="presOf" srcId="{993E7AED-B98B-4078-97B5-E20FCBA75118}" destId="{ED5001CE-E46C-4545-9AD9-80510371D8EC}" srcOrd="0" destOrd="2" presId="urn:microsoft.com/office/officeart/2005/8/layout/vList2"/>
    <dgm:cxn modelId="{BE43B7BD-0D0A-4DDA-B5F3-1ADE069E1646}" type="presOf" srcId="{E4154159-5163-4CC6-B3DB-E6473AA27E36}" destId="{D674C23D-EDFC-43A6-A427-F83B1FE641B0}" srcOrd="0" destOrd="0" presId="urn:microsoft.com/office/officeart/2005/8/layout/vList2"/>
    <dgm:cxn modelId="{D65C2BC4-A0A9-4460-8B9D-DAE62DE86342}" type="presOf" srcId="{58435797-868C-4513-BBD5-BB7886AA4F3C}" destId="{8B1ECE9F-97CF-4339-8F9A-E645181E46C3}" srcOrd="0" destOrd="0" presId="urn:microsoft.com/office/officeart/2005/8/layout/vList2"/>
    <dgm:cxn modelId="{95167406-DC52-46BE-9C62-6D2D93C8501A}" srcId="{58435797-868C-4513-BBD5-BB7886AA4F3C}" destId="{E6331DFA-B887-430F-B4F2-F2F1129FF853}" srcOrd="1" destOrd="0" parTransId="{2A85B67D-D94E-4229-B6DE-A5EF4125541E}" sibTransId="{A574288C-349A-43C2-B4B6-1801BB547502}"/>
    <dgm:cxn modelId="{28F38323-7286-4D65-BEC4-B8FEF0EEBE86}" srcId="{31998E3C-410C-4442-A7B1-288222F7BA41}" destId="{F4CE1C2A-DA9B-4FE0-A01A-35C9EDA9692D}" srcOrd="3" destOrd="0" parTransId="{BE74FA8E-5924-4925-BBED-D54950BF8724}" sibTransId="{299696D0-FB96-4608-8DC1-94AB5E62BA70}"/>
    <dgm:cxn modelId="{AF189E64-07F8-4494-9D0D-2BBF4905BC5A}" type="presOf" srcId="{B488C81F-FB42-4892-BE1F-E4C2179DC31E}" destId="{ED5001CE-E46C-4545-9AD9-80510371D8EC}" srcOrd="0" destOrd="4" presId="urn:microsoft.com/office/officeart/2005/8/layout/vList2"/>
    <dgm:cxn modelId="{00D64791-FB93-4B56-BAE6-4ED63F2965B1}" srcId="{58435797-868C-4513-BBD5-BB7886AA4F3C}" destId="{993E7AED-B98B-4078-97B5-E20FCBA75118}" srcOrd="2" destOrd="0" parTransId="{931A9CCE-226E-4AC6-9B6C-BC604CA7949B}" sibTransId="{4C204AA3-EE81-40F0-BAF4-63B9FC9F89EA}"/>
    <dgm:cxn modelId="{D8B4EEDE-CE49-47F7-8D11-5CAFC936EE5E}" srcId="{E4154159-5163-4CC6-B3DB-E6473AA27E36}" destId="{58435797-868C-4513-BBD5-BB7886AA4F3C}" srcOrd="0" destOrd="0" parTransId="{FF4FCB3A-45FB-455F-AA5E-F3E647A74149}" sibTransId="{1C6529BA-119C-4E67-95D6-D546FEFC68CE}"/>
    <dgm:cxn modelId="{EDBF2C7B-D6BB-4765-AF3B-9D072F8C815F}" type="presOf" srcId="{31998E3C-410C-4442-A7B1-288222F7BA41}" destId="{7432EEA6-ECCB-4206-8B91-4D6D7B74F7A1}" srcOrd="0" destOrd="0" presId="urn:microsoft.com/office/officeart/2005/8/layout/vList2"/>
    <dgm:cxn modelId="{55A46C53-A80B-42E7-9EDA-679C758487DD}" type="presParOf" srcId="{D674C23D-EDFC-43A6-A427-F83B1FE641B0}" destId="{8B1ECE9F-97CF-4339-8F9A-E645181E46C3}" srcOrd="0" destOrd="0" presId="urn:microsoft.com/office/officeart/2005/8/layout/vList2"/>
    <dgm:cxn modelId="{CFAB2F50-9932-462F-8116-B05DFCC07D42}" type="presParOf" srcId="{D674C23D-EDFC-43A6-A427-F83B1FE641B0}" destId="{ED5001CE-E46C-4545-9AD9-80510371D8EC}" srcOrd="1" destOrd="0" presId="urn:microsoft.com/office/officeart/2005/8/layout/vList2"/>
    <dgm:cxn modelId="{674089A2-4844-4567-908E-F207916417DB}" type="presParOf" srcId="{D674C23D-EDFC-43A6-A427-F83B1FE641B0}" destId="{7432EEA6-ECCB-4206-8B91-4D6D7B74F7A1}" srcOrd="2" destOrd="0" presId="urn:microsoft.com/office/officeart/2005/8/layout/vList2"/>
    <dgm:cxn modelId="{0AAC72FD-CD05-4078-8F1D-95F0FCDAEDCD}" type="presParOf" srcId="{D674C23D-EDFC-43A6-A427-F83B1FE641B0}" destId="{83A76A7A-C8F8-40A9-BF78-FE22C1582E3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52920-3BA5-4A77-A09F-12FF0E8C4DB7}">
      <dsp:nvSpPr>
        <dsp:cNvPr id="0" name=""/>
        <dsp:cNvSpPr/>
      </dsp:nvSpPr>
      <dsp:spPr>
        <a:xfrm>
          <a:off x="500052" y="459904"/>
          <a:ext cx="4316996" cy="4316996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100" kern="1200" dirty="0">
              <a:latin typeface="+mn-lt"/>
              <a:ea typeface="+mn-ea"/>
              <a:cs typeface="+mn-ea"/>
              <a:sym typeface="+mn-lt"/>
            </a:rPr>
            <a:t>开发</a:t>
          </a:r>
        </a:p>
      </dsp:txBody>
      <dsp:txXfrm>
        <a:off x="2775212" y="1374696"/>
        <a:ext cx="1541784" cy="1284820"/>
      </dsp:txXfrm>
    </dsp:sp>
    <dsp:sp modelId="{615D0750-A064-4A9E-B157-28582DBD8AAC}">
      <dsp:nvSpPr>
        <dsp:cNvPr id="0" name=""/>
        <dsp:cNvSpPr/>
      </dsp:nvSpPr>
      <dsp:spPr>
        <a:xfrm>
          <a:off x="411142" y="614082"/>
          <a:ext cx="4316996" cy="4316996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100" kern="1200" dirty="0">
              <a:latin typeface="+mn-lt"/>
              <a:ea typeface="+mn-ea"/>
              <a:cs typeface="+mn-ea"/>
              <a:sym typeface="+mn-lt"/>
            </a:rPr>
            <a:t>逆向</a:t>
          </a:r>
        </a:p>
      </dsp:txBody>
      <dsp:txXfrm>
        <a:off x="1438998" y="3414991"/>
        <a:ext cx="2312676" cy="1130642"/>
      </dsp:txXfrm>
    </dsp:sp>
    <dsp:sp modelId="{39C65A8F-D028-4691-B874-F598423D295D}">
      <dsp:nvSpPr>
        <dsp:cNvPr id="0" name=""/>
        <dsp:cNvSpPr/>
      </dsp:nvSpPr>
      <dsp:spPr>
        <a:xfrm>
          <a:off x="322232" y="459904"/>
          <a:ext cx="4316996" cy="4316996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100" kern="1200" dirty="0">
              <a:latin typeface="+mn-lt"/>
              <a:ea typeface="+mn-ea"/>
              <a:cs typeface="+mn-ea"/>
              <a:sym typeface="+mn-lt"/>
            </a:rPr>
            <a:t>渗透</a:t>
          </a:r>
        </a:p>
      </dsp:txBody>
      <dsp:txXfrm>
        <a:off x="822285" y="1374696"/>
        <a:ext cx="1541784" cy="1284820"/>
      </dsp:txXfrm>
    </dsp:sp>
    <dsp:sp modelId="{EAC41EE6-7D7A-4706-9C36-F728F6DA6AA9}">
      <dsp:nvSpPr>
        <dsp:cNvPr id="0" name=""/>
        <dsp:cNvSpPr/>
      </dsp:nvSpPr>
      <dsp:spPr>
        <a:xfrm>
          <a:off x="233165" y="192661"/>
          <a:ext cx="4851482" cy="4851482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5249F-67CF-4104-B523-20A967A51536}">
      <dsp:nvSpPr>
        <dsp:cNvPr id="0" name=""/>
        <dsp:cNvSpPr/>
      </dsp:nvSpPr>
      <dsp:spPr>
        <a:xfrm>
          <a:off x="143899" y="346567"/>
          <a:ext cx="4851482" cy="4851482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shade val="90000"/>
            <a:hueOff val="103862"/>
            <a:satOff val="-2978"/>
            <a:lumOff val="1539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6D9E4-487F-4743-8F87-40BE74AFECF1}">
      <dsp:nvSpPr>
        <dsp:cNvPr id="0" name=""/>
        <dsp:cNvSpPr/>
      </dsp:nvSpPr>
      <dsp:spPr>
        <a:xfrm>
          <a:off x="54633" y="192661"/>
          <a:ext cx="4851482" cy="4851482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shade val="90000"/>
            <a:hueOff val="207725"/>
            <a:satOff val="-5955"/>
            <a:lumOff val="307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E174A-BBFE-4E6F-B9AD-1116D8EAB16C}">
      <dsp:nvSpPr>
        <dsp:cNvPr id="0" name=""/>
        <dsp:cNvSpPr/>
      </dsp:nvSpPr>
      <dsp:spPr>
        <a:xfrm>
          <a:off x="473397" y="938715"/>
          <a:ext cx="4483137" cy="4483137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>
              <a:latin typeface="+mn-lt"/>
              <a:ea typeface="+mn-ea"/>
              <a:cs typeface="+mn-ea"/>
              <a:sym typeface="+mn-lt"/>
            </a:rPr>
            <a:t>Command Line Interface</a:t>
          </a:r>
          <a:endParaRPr lang="zh-CN" altLang="en-US" sz="1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828646" y="1355006"/>
        <a:ext cx="1067413" cy="853930"/>
      </dsp:txXfrm>
    </dsp:sp>
    <dsp:sp modelId="{184BE11B-0340-4934-8573-734796115A88}">
      <dsp:nvSpPr>
        <dsp:cNvPr id="0" name=""/>
        <dsp:cNvSpPr/>
      </dsp:nvSpPr>
      <dsp:spPr>
        <a:xfrm>
          <a:off x="531038" y="1010765"/>
          <a:ext cx="4483137" cy="4483137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>
              <a:latin typeface="+mn-lt"/>
              <a:ea typeface="+mn-ea"/>
              <a:cs typeface="+mn-ea"/>
              <a:sym typeface="+mn-lt"/>
            </a:rPr>
            <a:t>JavaScript</a:t>
          </a:r>
          <a:endParaRPr lang="zh-CN" altLang="en-US" sz="1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575835" y="2635902"/>
        <a:ext cx="1227525" cy="747189"/>
      </dsp:txXfrm>
    </dsp:sp>
    <dsp:sp modelId="{FC5266D3-26A6-4E63-BEAB-6627A5D239B8}">
      <dsp:nvSpPr>
        <dsp:cNvPr id="0" name=""/>
        <dsp:cNvSpPr/>
      </dsp:nvSpPr>
      <dsp:spPr>
        <a:xfrm>
          <a:off x="510223" y="1101495"/>
          <a:ext cx="4483137" cy="4483137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>
              <a:latin typeface="+mn-lt"/>
              <a:ea typeface="+mn-ea"/>
              <a:cs typeface="+mn-ea"/>
              <a:sym typeface="+mn-lt"/>
            </a:rPr>
            <a:t>Python</a:t>
          </a:r>
          <a:endParaRPr lang="zh-CN" altLang="en-US" sz="1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3389038" y="3756687"/>
        <a:ext cx="1067413" cy="827245"/>
      </dsp:txXfrm>
    </dsp:sp>
    <dsp:sp modelId="{1501528E-E8AF-4950-87BF-F8829D21AE5A}">
      <dsp:nvSpPr>
        <dsp:cNvPr id="0" name=""/>
        <dsp:cNvSpPr/>
      </dsp:nvSpPr>
      <dsp:spPr>
        <a:xfrm>
          <a:off x="426965" y="1141523"/>
          <a:ext cx="4483137" cy="4483137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>
              <a:latin typeface="+mn-lt"/>
              <a:ea typeface="+mn-ea"/>
              <a:cs typeface="+mn-ea"/>
              <a:sym typeface="+mn-lt"/>
            </a:rPr>
            <a:t>Swift</a:t>
          </a:r>
          <a:endParaRPr lang="zh-CN" altLang="en-US" sz="1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148169" y="4663988"/>
        <a:ext cx="1040728" cy="747189"/>
      </dsp:txXfrm>
    </dsp:sp>
    <dsp:sp modelId="{263A118F-D5EE-4712-B9FA-17B1BB62506A}">
      <dsp:nvSpPr>
        <dsp:cNvPr id="0" name=""/>
        <dsp:cNvSpPr/>
      </dsp:nvSpPr>
      <dsp:spPr>
        <a:xfrm>
          <a:off x="343707" y="1101495"/>
          <a:ext cx="4483137" cy="4483137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>
              <a:latin typeface="+mn-lt"/>
              <a:ea typeface="+mn-ea"/>
              <a:cs typeface="+mn-ea"/>
              <a:sym typeface="+mn-lt"/>
            </a:rPr>
            <a:t>C/C++</a:t>
          </a:r>
          <a:endParaRPr lang="zh-CN" altLang="en-US" sz="1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880616" y="3756687"/>
        <a:ext cx="1067413" cy="827245"/>
      </dsp:txXfrm>
    </dsp:sp>
    <dsp:sp modelId="{F8AEFBB0-DB3A-452F-BC06-3A365BABC644}">
      <dsp:nvSpPr>
        <dsp:cNvPr id="0" name=""/>
        <dsp:cNvSpPr/>
      </dsp:nvSpPr>
      <dsp:spPr>
        <a:xfrm>
          <a:off x="322892" y="1010765"/>
          <a:ext cx="4483137" cy="4483137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>
              <a:latin typeface="+mn-lt"/>
              <a:ea typeface="+mn-ea"/>
              <a:cs typeface="+mn-ea"/>
              <a:sym typeface="+mn-lt"/>
            </a:rPr>
            <a:t>.NET</a:t>
          </a:r>
          <a:endParaRPr lang="zh-CN" altLang="en-US" sz="1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533706" y="2635902"/>
        <a:ext cx="1227525" cy="747189"/>
      </dsp:txXfrm>
    </dsp:sp>
    <dsp:sp modelId="{0F225AB1-5977-4EEA-915A-BB54EA101097}">
      <dsp:nvSpPr>
        <dsp:cNvPr id="0" name=""/>
        <dsp:cNvSpPr/>
      </dsp:nvSpPr>
      <dsp:spPr>
        <a:xfrm>
          <a:off x="380532" y="938715"/>
          <a:ext cx="4483137" cy="4483137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>
              <a:latin typeface="+mn-lt"/>
              <a:ea typeface="+mn-ea"/>
              <a:cs typeface="+mn-ea"/>
              <a:sym typeface="+mn-lt"/>
            </a:rPr>
            <a:t>QT(QML)</a:t>
          </a:r>
          <a:endParaRPr lang="zh-CN" altLang="en-US" sz="14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441008" y="1355006"/>
        <a:ext cx="1067413" cy="853930"/>
      </dsp:txXfrm>
    </dsp:sp>
    <dsp:sp modelId="{5B0AF5E1-B720-41A6-B557-4AED62A5E22A}">
      <dsp:nvSpPr>
        <dsp:cNvPr id="0" name=""/>
        <dsp:cNvSpPr/>
      </dsp:nvSpPr>
      <dsp:spPr>
        <a:xfrm>
          <a:off x="195646" y="661187"/>
          <a:ext cx="5038192" cy="5038192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2FCAF3E-B627-437F-A842-F6F7E4F817C0}">
      <dsp:nvSpPr>
        <dsp:cNvPr id="0" name=""/>
        <dsp:cNvSpPr/>
      </dsp:nvSpPr>
      <dsp:spPr>
        <a:xfrm>
          <a:off x="253649" y="733557"/>
          <a:ext cx="5038192" cy="5038192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BA16A5E-8EEC-4F87-83B4-B1B642D94CFF}">
      <dsp:nvSpPr>
        <dsp:cNvPr id="0" name=""/>
        <dsp:cNvSpPr/>
      </dsp:nvSpPr>
      <dsp:spPr>
        <a:xfrm>
          <a:off x="232761" y="824076"/>
          <a:ext cx="5038192" cy="5038192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9E8414D-0A63-4C3D-90A2-BAF3D70816D7}">
      <dsp:nvSpPr>
        <dsp:cNvPr id="0" name=""/>
        <dsp:cNvSpPr/>
      </dsp:nvSpPr>
      <dsp:spPr>
        <a:xfrm>
          <a:off x="149437" y="863879"/>
          <a:ext cx="5038192" cy="5038192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B9F670-2359-47D8-9657-3F6486F98716}">
      <dsp:nvSpPr>
        <dsp:cNvPr id="0" name=""/>
        <dsp:cNvSpPr/>
      </dsp:nvSpPr>
      <dsp:spPr>
        <a:xfrm>
          <a:off x="66114" y="824076"/>
          <a:ext cx="5038192" cy="5038192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141884D-7E81-41D9-8231-FACDEE61EBDE}">
      <dsp:nvSpPr>
        <dsp:cNvPr id="0" name=""/>
        <dsp:cNvSpPr/>
      </dsp:nvSpPr>
      <dsp:spPr>
        <a:xfrm>
          <a:off x="45226" y="733557"/>
          <a:ext cx="5038192" cy="5038192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F1939AF-3397-4C67-BD69-EF736B6022B8}">
      <dsp:nvSpPr>
        <dsp:cNvPr id="0" name=""/>
        <dsp:cNvSpPr/>
      </dsp:nvSpPr>
      <dsp:spPr>
        <a:xfrm>
          <a:off x="103228" y="661187"/>
          <a:ext cx="5038192" cy="5038192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E174A-BBFE-4E6F-B9AD-1116D8EAB16C}">
      <dsp:nvSpPr>
        <dsp:cNvPr id="0" name=""/>
        <dsp:cNvSpPr/>
      </dsp:nvSpPr>
      <dsp:spPr>
        <a:xfrm>
          <a:off x="477012" y="559850"/>
          <a:ext cx="4452115" cy="4452115"/>
        </a:xfrm>
        <a:prstGeom prst="pie">
          <a:avLst>
            <a:gd name="adj1" fmla="val 16200000"/>
            <a:gd name="adj2" fmla="val 198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/>
            <a:t>Windows</a:t>
          </a:r>
          <a:endParaRPr lang="zh-CN" altLang="en-US" sz="2000" kern="1200" dirty="0"/>
        </a:p>
      </dsp:txBody>
      <dsp:txXfrm>
        <a:off x="2809072" y="1128555"/>
        <a:ext cx="1166030" cy="901023"/>
      </dsp:txXfrm>
    </dsp:sp>
    <dsp:sp modelId="{184BE11B-0340-4934-8573-734796115A88}">
      <dsp:nvSpPr>
        <dsp:cNvPr id="0" name=""/>
        <dsp:cNvSpPr/>
      </dsp:nvSpPr>
      <dsp:spPr>
        <a:xfrm>
          <a:off x="530013" y="651542"/>
          <a:ext cx="4452115" cy="4452115"/>
        </a:xfrm>
        <a:prstGeom prst="pie">
          <a:avLst>
            <a:gd name="adj1" fmla="val 19800000"/>
            <a:gd name="adj2" fmla="val 18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/>
            <a:t>Linux</a:t>
          </a:r>
          <a:endParaRPr lang="zh-CN" altLang="en-US" sz="2000" kern="1200" dirty="0"/>
        </a:p>
      </dsp:txBody>
      <dsp:txXfrm>
        <a:off x="3551091" y="2453589"/>
        <a:ext cx="1219031" cy="874522"/>
      </dsp:txXfrm>
    </dsp:sp>
    <dsp:sp modelId="{FC5266D3-26A6-4E63-BEAB-6627A5D239B8}">
      <dsp:nvSpPr>
        <dsp:cNvPr id="0" name=""/>
        <dsp:cNvSpPr/>
      </dsp:nvSpPr>
      <dsp:spPr>
        <a:xfrm>
          <a:off x="477012" y="743235"/>
          <a:ext cx="4452115" cy="4452115"/>
        </a:xfrm>
        <a:prstGeom prst="pie">
          <a:avLst>
            <a:gd name="adj1" fmla="val 1800000"/>
            <a:gd name="adj2" fmla="val 54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/>
            <a:t>Android</a:t>
          </a:r>
          <a:endParaRPr lang="zh-CN" altLang="en-US" sz="2000" kern="1200" dirty="0"/>
        </a:p>
      </dsp:txBody>
      <dsp:txXfrm>
        <a:off x="2809072" y="3752123"/>
        <a:ext cx="1166030" cy="901023"/>
      </dsp:txXfrm>
    </dsp:sp>
    <dsp:sp modelId="{1501528E-E8AF-4950-87BF-F8829D21AE5A}">
      <dsp:nvSpPr>
        <dsp:cNvPr id="0" name=""/>
        <dsp:cNvSpPr/>
      </dsp:nvSpPr>
      <dsp:spPr>
        <a:xfrm>
          <a:off x="371009" y="743235"/>
          <a:ext cx="4452115" cy="4452115"/>
        </a:xfrm>
        <a:prstGeom prst="pie">
          <a:avLst>
            <a:gd name="adj1" fmla="val 5400000"/>
            <a:gd name="adj2" fmla="val 90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/>
            <a:t>iOS</a:t>
          </a:r>
          <a:endParaRPr lang="zh-CN" altLang="en-US" sz="2000" kern="1200" dirty="0"/>
        </a:p>
      </dsp:txBody>
      <dsp:txXfrm>
        <a:off x="1325034" y="3752123"/>
        <a:ext cx="1166030" cy="901023"/>
      </dsp:txXfrm>
    </dsp:sp>
    <dsp:sp modelId="{263A118F-D5EE-4712-B9FA-17B1BB62506A}">
      <dsp:nvSpPr>
        <dsp:cNvPr id="0" name=""/>
        <dsp:cNvSpPr/>
      </dsp:nvSpPr>
      <dsp:spPr>
        <a:xfrm>
          <a:off x="318008" y="651542"/>
          <a:ext cx="4452115" cy="4452115"/>
        </a:xfrm>
        <a:prstGeom prst="pie">
          <a:avLst>
            <a:gd name="adj1" fmla="val 9000000"/>
            <a:gd name="adj2" fmla="val 126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err="1"/>
            <a:t>MacOS</a:t>
          </a:r>
          <a:endParaRPr lang="zh-CN" altLang="en-US" sz="2000" kern="1200" dirty="0"/>
        </a:p>
      </dsp:txBody>
      <dsp:txXfrm>
        <a:off x="530013" y="2453589"/>
        <a:ext cx="1219031" cy="874522"/>
      </dsp:txXfrm>
    </dsp:sp>
    <dsp:sp modelId="{F8AEFBB0-DB3A-452F-BC06-3A365BABC644}">
      <dsp:nvSpPr>
        <dsp:cNvPr id="0" name=""/>
        <dsp:cNvSpPr/>
      </dsp:nvSpPr>
      <dsp:spPr>
        <a:xfrm>
          <a:off x="371009" y="559850"/>
          <a:ext cx="4452115" cy="4452115"/>
        </a:xfrm>
        <a:prstGeom prst="pie">
          <a:avLst>
            <a:gd name="adj1" fmla="val 12600000"/>
            <a:gd name="adj2" fmla="val 162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/>
            <a:t>Node.js</a:t>
          </a:r>
          <a:endParaRPr lang="zh-CN" altLang="en-US" sz="2000" kern="1200" dirty="0"/>
        </a:p>
      </dsp:txBody>
      <dsp:txXfrm>
        <a:off x="1325034" y="1128555"/>
        <a:ext cx="1166030" cy="901023"/>
      </dsp:txXfrm>
    </dsp:sp>
    <dsp:sp modelId="{914C553F-CA0E-451F-BFAC-A222256A527A}">
      <dsp:nvSpPr>
        <dsp:cNvPr id="0" name=""/>
        <dsp:cNvSpPr/>
      </dsp:nvSpPr>
      <dsp:spPr>
        <a:xfrm>
          <a:off x="201242" y="284243"/>
          <a:ext cx="5003329" cy="5003329"/>
        </a:xfrm>
        <a:prstGeom prst="circularArrow">
          <a:avLst>
            <a:gd name="adj1" fmla="val 5085"/>
            <a:gd name="adj2" fmla="val 327528"/>
            <a:gd name="adj3" fmla="val 19472472"/>
            <a:gd name="adj4" fmla="val 16200251"/>
            <a:gd name="adj5" fmla="val 5932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B860353-481E-425C-8707-ED2A78AF5A76}">
      <dsp:nvSpPr>
        <dsp:cNvPr id="0" name=""/>
        <dsp:cNvSpPr/>
      </dsp:nvSpPr>
      <dsp:spPr>
        <a:xfrm>
          <a:off x="254244" y="375935"/>
          <a:ext cx="5003329" cy="5003329"/>
        </a:xfrm>
        <a:prstGeom prst="circularArrow">
          <a:avLst>
            <a:gd name="adj1" fmla="val 5085"/>
            <a:gd name="adj2" fmla="val 327528"/>
            <a:gd name="adj3" fmla="val 1472472"/>
            <a:gd name="adj4" fmla="val 19800000"/>
            <a:gd name="adj5" fmla="val 5932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327B7E0-20A5-477B-AECB-F087DD5CA83C}">
      <dsp:nvSpPr>
        <dsp:cNvPr id="0" name=""/>
        <dsp:cNvSpPr/>
      </dsp:nvSpPr>
      <dsp:spPr>
        <a:xfrm>
          <a:off x="201242" y="467628"/>
          <a:ext cx="5003329" cy="5003329"/>
        </a:xfrm>
        <a:prstGeom prst="circularArrow">
          <a:avLst>
            <a:gd name="adj1" fmla="val 5085"/>
            <a:gd name="adj2" fmla="val 327528"/>
            <a:gd name="adj3" fmla="val 5072221"/>
            <a:gd name="adj4" fmla="val 1800000"/>
            <a:gd name="adj5" fmla="val 5932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2DA192E-6C6B-4899-B17A-8BF331387529}">
      <dsp:nvSpPr>
        <dsp:cNvPr id="0" name=""/>
        <dsp:cNvSpPr/>
      </dsp:nvSpPr>
      <dsp:spPr>
        <a:xfrm>
          <a:off x="95565" y="467628"/>
          <a:ext cx="5003329" cy="5003329"/>
        </a:xfrm>
        <a:prstGeom prst="circularArrow">
          <a:avLst>
            <a:gd name="adj1" fmla="val 5085"/>
            <a:gd name="adj2" fmla="val 327528"/>
            <a:gd name="adj3" fmla="val 8672472"/>
            <a:gd name="adj4" fmla="val 5400251"/>
            <a:gd name="adj5" fmla="val 5932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62254EC-73DA-4E35-BF68-719C9F5FE41C}">
      <dsp:nvSpPr>
        <dsp:cNvPr id="0" name=""/>
        <dsp:cNvSpPr/>
      </dsp:nvSpPr>
      <dsp:spPr>
        <a:xfrm>
          <a:off x="42563" y="375935"/>
          <a:ext cx="5003329" cy="5003329"/>
        </a:xfrm>
        <a:prstGeom prst="circularArrow">
          <a:avLst>
            <a:gd name="adj1" fmla="val 5085"/>
            <a:gd name="adj2" fmla="val 327528"/>
            <a:gd name="adj3" fmla="val 12272472"/>
            <a:gd name="adj4" fmla="val 9000000"/>
            <a:gd name="adj5" fmla="val 5932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55C8960-24F8-4821-92B9-67F1667E7078}">
      <dsp:nvSpPr>
        <dsp:cNvPr id="0" name=""/>
        <dsp:cNvSpPr/>
      </dsp:nvSpPr>
      <dsp:spPr>
        <a:xfrm>
          <a:off x="95565" y="284243"/>
          <a:ext cx="5003329" cy="5003329"/>
        </a:xfrm>
        <a:prstGeom prst="circularArrow">
          <a:avLst>
            <a:gd name="adj1" fmla="val 5085"/>
            <a:gd name="adj2" fmla="val 327528"/>
            <a:gd name="adj3" fmla="val 15872221"/>
            <a:gd name="adj4" fmla="val 12600000"/>
            <a:gd name="adj5" fmla="val 5932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AC982-DC48-490A-AD31-22005B494324}">
      <dsp:nvSpPr>
        <dsp:cNvPr id="0" name=""/>
        <dsp:cNvSpPr/>
      </dsp:nvSpPr>
      <dsp:spPr>
        <a:xfrm>
          <a:off x="3794286" y="657379"/>
          <a:ext cx="4043048" cy="6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>
              <a:solidFill>
                <a:schemeClr val="bg1"/>
              </a:solidFill>
            </a:rPr>
            <a:t>修改一行代码</a:t>
          </a:r>
        </a:p>
      </dsp:txBody>
      <dsp:txXfrm>
        <a:off x="3794286" y="657379"/>
        <a:ext cx="4043048" cy="688030"/>
      </dsp:txXfrm>
    </dsp:sp>
    <dsp:sp modelId="{53C58DF1-9E8F-446B-B9A8-9346A2776B1D}">
      <dsp:nvSpPr>
        <dsp:cNvPr id="0" name=""/>
        <dsp:cNvSpPr/>
      </dsp:nvSpPr>
      <dsp:spPr>
        <a:xfrm>
          <a:off x="934514" y="114503"/>
          <a:ext cx="6417557" cy="6417557"/>
        </a:xfrm>
        <a:prstGeom prst="circularArrow">
          <a:avLst>
            <a:gd name="adj1" fmla="val 5195"/>
            <a:gd name="adj2" fmla="val 335506"/>
            <a:gd name="adj3" fmla="val 21157142"/>
            <a:gd name="adj4" fmla="val 18960437"/>
            <a:gd name="adj5" fmla="val 6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08FF52-3AFE-4681-8893-303CB281F97D}">
      <dsp:nvSpPr>
        <dsp:cNvPr id="0" name=""/>
        <dsp:cNvSpPr/>
      </dsp:nvSpPr>
      <dsp:spPr>
        <a:xfrm>
          <a:off x="5995494" y="3234372"/>
          <a:ext cx="1709563" cy="1709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>
              <a:solidFill>
                <a:schemeClr val="bg1"/>
              </a:solidFill>
            </a:rPr>
            <a:t>编译</a:t>
          </a:r>
        </a:p>
      </dsp:txBody>
      <dsp:txXfrm>
        <a:off x="5995494" y="3234372"/>
        <a:ext cx="1709563" cy="1709563"/>
      </dsp:txXfrm>
    </dsp:sp>
    <dsp:sp modelId="{B835B379-8424-4DE8-AF3C-693A52188A82}">
      <dsp:nvSpPr>
        <dsp:cNvPr id="0" name=""/>
        <dsp:cNvSpPr/>
      </dsp:nvSpPr>
      <dsp:spPr>
        <a:xfrm>
          <a:off x="933237" y="408"/>
          <a:ext cx="6417557" cy="6417557"/>
        </a:xfrm>
        <a:prstGeom prst="circularArrow">
          <a:avLst>
            <a:gd name="adj1" fmla="val 5195"/>
            <a:gd name="adj2" fmla="val 335506"/>
            <a:gd name="adj3" fmla="val 4016415"/>
            <a:gd name="adj4" fmla="val 2251856"/>
            <a:gd name="adj5" fmla="val 6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8CB4C-25FF-4088-A930-A35E3DBE5635}">
      <dsp:nvSpPr>
        <dsp:cNvPr id="0" name=""/>
        <dsp:cNvSpPr/>
      </dsp:nvSpPr>
      <dsp:spPr>
        <a:xfrm>
          <a:off x="3287234" y="5202038"/>
          <a:ext cx="1709563" cy="1709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>
              <a:solidFill>
                <a:schemeClr val="bg1"/>
              </a:solidFill>
            </a:rPr>
            <a:t>安装</a:t>
          </a:r>
        </a:p>
      </dsp:txBody>
      <dsp:txXfrm>
        <a:off x="3287234" y="5202038"/>
        <a:ext cx="1709563" cy="1709563"/>
      </dsp:txXfrm>
    </dsp:sp>
    <dsp:sp modelId="{0AA3BDBC-7AE0-472A-A478-A6B77E776AD5}">
      <dsp:nvSpPr>
        <dsp:cNvPr id="0" name=""/>
        <dsp:cNvSpPr/>
      </dsp:nvSpPr>
      <dsp:spPr>
        <a:xfrm>
          <a:off x="933237" y="408"/>
          <a:ext cx="6417557" cy="6417557"/>
        </a:xfrm>
        <a:prstGeom prst="circularArrow">
          <a:avLst>
            <a:gd name="adj1" fmla="val 5195"/>
            <a:gd name="adj2" fmla="val 335506"/>
            <a:gd name="adj3" fmla="val 8212638"/>
            <a:gd name="adj4" fmla="val 6448078"/>
            <a:gd name="adj5" fmla="val 6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404CE-3B4B-4AE0-B6FE-3E769149767E}">
      <dsp:nvSpPr>
        <dsp:cNvPr id="0" name=""/>
        <dsp:cNvSpPr/>
      </dsp:nvSpPr>
      <dsp:spPr>
        <a:xfrm>
          <a:off x="578974" y="3234372"/>
          <a:ext cx="1709563" cy="1709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>
              <a:solidFill>
                <a:schemeClr val="bg1"/>
              </a:solidFill>
            </a:rPr>
            <a:t>重启</a:t>
          </a:r>
        </a:p>
      </dsp:txBody>
      <dsp:txXfrm>
        <a:off x="578974" y="3234372"/>
        <a:ext cx="1709563" cy="1709563"/>
      </dsp:txXfrm>
    </dsp:sp>
    <dsp:sp modelId="{FF7318E9-0C16-46D4-8B4D-E64A8DA124BD}">
      <dsp:nvSpPr>
        <dsp:cNvPr id="0" name=""/>
        <dsp:cNvSpPr/>
      </dsp:nvSpPr>
      <dsp:spPr>
        <a:xfrm>
          <a:off x="933237" y="408"/>
          <a:ext cx="6417557" cy="6417557"/>
        </a:xfrm>
        <a:prstGeom prst="circularArrow">
          <a:avLst>
            <a:gd name="adj1" fmla="val 5195"/>
            <a:gd name="adj2" fmla="val 335506"/>
            <a:gd name="adj3" fmla="val 12299707"/>
            <a:gd name="adj4" fmla="val 10769595"/>
            <a:gd name="adj5" fmla="val 6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B7BD5-C3F8-43F4-B7F0-A82963F1AA52}">
      <dsp:nvSpPr>
        <dsp:cNvPr id="0" name=""/>
        <dsp:cNvSpPr/>
      </dsp:nvSpPr>
      <dsp:spPr>
        <a:xfrm>
          <a:off x="1613437" y="50621"/>
          <a:ext cx="1709563" cy="1709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>
              <a:solidFill>
                <a:schemeClr val="bg1"/>
              </a:solidFill>
            </a:rPr>
            <a:t>运行</a:t>
          </a:r>
          <a:r>
            <a:rPr lang="en-US" altLang="zh-CN" sz="3100" kern="1200" dirty="0">
              <a:solidFill>
                <a:schemeClr val="bg1"/>
              </a:solidFill>
            </a:rPr>
            <a:t>APP</a:t>
          </a:r>
          <a:endParaRPr lang="zh-CN" altLang="en-US" sz="3100" kern="1200" dirty="0">
            <a:solidFill>
              <a:schemeClr val="bg1"/>
            </a:solidFill>
          </a:endParaRPr>
        </a:p>
      </dsp:txBody>
      <dsp:txXfrm>
        <a:off x="1613437" y="50621"/>
        <a:ext cx="1709563" cy="1709563"/>
      </dsp:txXfrm>
    </dsp:sp>
    <dsp:sp modelId="{BD240539-99CF-432F-B33D-FDDFCF3C563D}">
      <dsp:nvSpPr>
        <dsp:cNvPr id="0" name=""/>
        <dsp:cNvSpPr/>
      </dsp:nvSpPr>
      <dsp:spPr>
        <a:xfrm>
          <a:off x="816148" y="32863"/>
          <a:ext cx="6417557" cy="6417557"/>
        </a:xfrm>
        <a:prstGeom prst="circularArrow">
          <a:avLst>
            <a:gd name="adj1" fmla="val 5195"/>
            <a:gd name="adj2" fmla="val 335506"/>
            <a:gd name="adj3" fmla="val 17354663"/>
            <a:gd name="adj4" fmla="val 15343790"/>
            <a:gd name="adj5" fmla="val 6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7E642E-9C2F-4F49-8431-F0FE25EDDDB3}">
      <dsp:nvSpPr>
        <dsp:cNvPr id="0" name=""/>
        <dsp:cNvSpPr/>
      </dsp:nvSpPr>
      <dsp:spPr>
        <a:xfrm>
          <a:off x="0" y="137054"/>
          <a:ext cx="5812816" cy="7614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+mn-ea"/>
              <a:cs typeface="+mn-ea"/>
              <a:sym typeface="+mn-lt"/>
            </a:rPr>
            <a:t>跨度广</a:t>
          </a:r>
        </a:p>
      </dsp:txBody>
      <dsp:txXfrm>
        <a:off x="37173" y="174227"/>
        <a:ext cx="5738470" cy="687145"/>
      </dsp:txXfrm>
    </dsp:sp>
    <dsp:sp modelId="{4C1B66AC-3D0F-47A2-9465-946790E16E4F}">
      <dsp:nvSpPr>
        <dsp:cNvPr id="0" name=""/>
        <dsp:cNvSpPr/>
      </dsp:nvSpPr>
      <dsp:spPr>
        <a:xfrm>
          <a:off x="0" y="908646"/>
          <a:ext cx="5812816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55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9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横跨六大平台</a:t>
          </a:r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9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支持多款语言</a:t>
          </a:r>
        </a:p>
      </dsp:txBody>
      <dsp:txXfrm>
        <a:off x="0" y="908646"/>
        <a:ext cx="5812816" cy="943920"/>
      </dsp:txXfrm>
    </dsp:sp>
    <dsp:sp modelId="{DCFD1CD0-8116-4329-95EF-1C73A6897A42}">
      <dsp:nvSpPr>
        <dsp:cNvPr id="0" name=""/>
        <dsp:cNvSpPr/>
      </dsp:nvSpPr>
      <dsp:spPr>
        <a:xfrm>
          <a:off x="0" y="1852566"/>
          <a:ext cx="5812816" cy="76149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+mn-ea"/>
              <a:cs typeface="+mn-ea"/>
              <a:sym typeface="+mn-lt"/>
            </a:rPr>
            <a:t>能力强</a:t>
          </a:r>
        </a:p>
      </dsp:txBody>
      <dsp:txXfrm>
        <a:off x="37173" y="1889739"/>
        <a:ext cx="5738470" cy="687145"/>
      </dsp:txXfrm>
    </dsp:sp>
    <dsp:sp modelId="{67A0A5B0-75E4-4D5E-9A70-52861C32A2C6}">
      <dsp:nvSpPr>
        <dsp:cNvPr id="0" name=""/>
        <dsp:cNvSpPr/>
      </dsp:nvSpPr>
      <dsp:spPr>
        <a:xfrm>
          <a:off x="0" y="2614057"/>
          <a:ext cx="5812816" cy="1415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55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9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支持</a:t>
          </a:r>
          <a:r>
            <a:rPr lang="en-US" altLang="zh-CN" sz="19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Native Hook</a:t>
          </a:r>
          <a:r>
            <a:rPr lang="zh-CN" altLang="en-US" sz="19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是常规操作</a:t>
          </a:r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9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Android</a:t>
          </a:r>
          <a:r>
            <a:rPr lang="zh-CN" altLang="en-US" sz="19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上的</a:t>
          </a:r>
          <a:r>
            <a:rPr lang="en-US" altLang="zh-CN" sz="19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Java Hook</a:t>
          </a:r>
          <a:r>
            <a:rPr lang="zh-CN" altLang="en-US" sz="19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也</a:t>
          </a:r>
          <a:r>
            <a:rPr lang="en-US" altLang="zh-CN" sz="1900" kern="1200" dirty="0" err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OjbK</a:t>
          </a:r>
          <a:endParaRPr lang="zh-CN" altLang="en-US" sz="1900" kern="1200" dirty="0">
            <a:solidFill>
              <a:schemeClr val="bg1"/>
            </a:solidFill>
            <a:latin typeface="+mn-lt"/>
            <a:ea typeface="+mn-ea"/>
            <a:cs typeface="+mn-ea"/>
            <a:sym typeface="+mn-lt"/>
          </a:endParaRPr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9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支持免</a:t>
          </a:r>
          <a:r>
            <a:rPr lang="en-US" altLang="zh-CN" sz="19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root</a:t>
          </a:r>
          <a:r>
            <a:rPr lang="zh-CN" altLang="en-US" sz="19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模式（</a:t>
          </a:r>
          <a:r>
            <a:rPr lang="en-US" altLang="zh-CN" sz="19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gadget</a:t>
          </a:r>
          <a:r>
            <a:rPr lang="zh-CN" altLang="en-US" sz="19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）</a:t>
          </a:r>
        </a:p>
      </dsp:txBody>
      <dsp:txXfrm>
        <a:off x="0" y="2614057"/>
        <a:ext cx="5812816" cy="1415880"/>
      </dsp:txXfrm>
    </dsp:sp>
    <dsp:sp modelId="{8EE9B447-7364-48C0-AFB3-752B0AEAEB25}">
      <dsp:nvSpPr>
        <dsp:cNvPr id="0" name=""/>
        <dsp:cNvSpPr/>
      </dsp:nvSpPr>
      <dsp:spPr>
        <a:xfrm>
          <a:off x="0" y="4029937"/>
          <a:ext cx="5812816" cy="76149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+mn-ea"/>
              <a:cs typeface="+mn-ea"/>
              <a:sym typeface="+mn-lt"/>
            </a:rPr>
            <a:t>效率高</a:t>
          </a:r>
        </a:p>
      </dsp:txBody>
      <dsp:txXfrm>
        <a:off x="37173" y="4067110"/>
        <a:ext cx="5738470" cy="687145"/>
      </dsp:txXfrm>
    </dsp:sp>
    <dsp:sp modelId="{E4860E38-4D87-4858-B476-118489CCDCFA}">
      <dsp:nvSpPr>
        <dsp:cNvPr id="0" name=""/>
        <dsp:cNvSpPr/>
      </dsp:nvSpPr>
      <dsp:spPr>
        <a:xfrm>
          <a:off x="0" y="4791429"/>
          <a:ext cx="5812816" cy="1415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55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9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动态脚本语言</a:t>
          </a:r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9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无需编译，随写随</a:t>
          </a:r>
          <a:r>
            <a:rPr lang="en-US" altLang="zh-CN" sz="19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Hook</a:t>
          </a:r>
          <a:endParaRPr lang="zh-CN" altLang="en-US" sz="1900" kern="1200" dirty="0">
            <a:solidFill>
              <a:schemeClr val="bg1"/>
            </a:solidFill>
            <a:latin typeface="+mn-lt"/>
            <a:ea typeface="+mn-ea"/>
            <a:cs typeface="+mn-ea"/>
            <a:sym typeface="+mn-lt"/>
          </a:endParaRPr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9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无需重启，随时</a:t>
          </a:r>
          <a:r>
            <a:rPr lang="en-US" altLang="zh-CN" sz="19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reload</a:t>
          </a:r>
          <a:r>
            <a:rPr lang="zh-CN" altLang="en-US" sz="19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脚本</a:t>
          </a:r>
        </a:p>
      </dsp:txBody>
      <dsp:txXfrm>
        <a:off x="0" y="4791429"/>
        <a:ext cx="5812816" cy="14158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ECE9F-97CF-4339-8F9A-E645181E46C3}">
      <dsp:nvSpPr>
        <dsp:cNvPr id="0" name=""/>
        <dsp:cNvSpPr/>
      </dsp:nvSpPr>
      <dsp:spPr>
        <a:xfrm>
          <a:off x="0" y="103738"/>
          <a:ext cx="5614736" cy="83071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b="1" kern="1200" dirty="0">
              <a:latin typeface="+mn-lt"/>
              <a:ea typeface="+mn-ea"/>
              <a:cs typeface="+mn-ea"/>
              <a:sym typeface="+mn-lt"/>
            </a:rPr>
            <a:t>自带工具包</a:t>
          </a:r>
        </a:p>
      </dsp:txBody>
      <dsp:txXfrm>
        <a:off x="40552" y="144290"/>
        <a:ext cx="5533632" cy="749614"/>
      </dsp:txXfrm>
    </dsp:sp>
    <dsp:sp modelId="{ED5001CE-E46C-4545-9AD9-80510371D8EC}">
      <dsp:nvSpPr>
        <dsp:cNvPr id="0" name=""/>
        <dsp:cNvSpPr/>
      </dsp:nvSpPr>
      <dsp:spPr>
        <a:xfrm>
          <a:off x="0" y="904485"/>
          <a:ext cx="5614736" cy="2626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8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100" kern="120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Frida-ps</a:t>
          </a:r>
          <a:endParaRPr lang="zh-CN" altLang="en-US" sz="2100" kern="1200" dirty="0">
            <a:solidFill>
              <a:schemeClr val="bg1"/>
            </a:solidFill>
            <a:latin typeface="+mn-lt"/>
            <a:ea typeface="+mn-ea"/>
            <a:cs typeface="+mn-ea"/>
            <a:sym typeface="+mn-lt"/>
          </a:endParaRP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100" kern="120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Frida-trace</a:t>
          </a:r>
          <a:endParaRPr lang="zh-CN" altLang="en-US" sz="2100" kern="1200" dirty="0">
            <a:solidFill>
              <a:schemeClr val="bg1"/>
            </a:solidFill>
            <a:latin typeface="+mn-lt"/>
            <a:ea typeface="+mn-ea"/>
            <a:cs typeface="+mn-ea"/>
            <a:sym typeface="+mn-lt"/>
          </a:endParaRP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1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Frida-kill</a:t>
          </a:r>
          <a:endParaRPr lang="zh-CN" altLang="en-US" sz="2100" kern="1200" dirty="0">
            <a:solidFill>
              <a:schemeClr val="bg1"/>
            </a:solidFill>
            <a:latin typeface="+mn-lt"/>
            <a:ea typeface="+mn-ea"/>
            <a:cs typeface="+mn-ea"/>
            <a:sym typeface="+mn-lt"/>
          </a:endParaRP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1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Frida-discover</a:t>
          </a:r>
          <a:endParaRPr lang="zh-CN" altLang="en-US" sz="2100" kern="1200" dirty="0">
            <a:solidFill>
              <a:schemeClr val="bg1"/>
            </a:solidFill>
            <a:latin typeface="+mn-lt"/>
            <a:ea typeface="+mn-ea"/>
            <a:cs typeface="+mn-ea"/>
            <a:sym typeface="+mn-lt"/>
          </a:endParaRP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1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Frida-ls-devices</a:t>
          </a:r>
          <a:endParaRPr lang="zh-CN" altLang="en-US" sz="2100" kern="1200" dirty="0">
            <a:solidFill>
              <a:schemeClr val="bg1"/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0" y="904485"/>
        <a:ext cx="5614736" cy="2626829"/>
      </dsp:txXfrm>
    </dsp:sp>
    <dsp:sp modelId="{7432EEA6-ECCB-4206-8B91-4D6D7B74F7A1}">
      <dsp:nvSpPr>
        <dsp:cNvPr id="0" name=""/>
        <dsp:cNvSpPr/>
      </dsp:nvSpPr>
      <dsp:spPr>
        <a:xfrm>
          <a:off x="0" y="3531315"/>
          <a:ext cx="5614736" cy="830718"/>
        </a:xfrm>
        <a:prstGeom prst="roundRect">
          <a:avLst/>
        </a:prstGeom>
        <a:solidFill>
          <a:schemeClr val="accent5">
            <a:hueOff val="4860045"/>
            <a:satOff val="1718"/>
            <a:lumOff val="15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b="1" kern="1200" dirty="0">
              <a:latin typeface="+mn-lt"/>
              <a:ea typeface="+mn-ea"/>
              <a:cs typeface="+mn-ea"/>
              <a:sym typeface="+mn-lt"/>
            </a:rPr>
            <a:t>超强扩展</a:t>
          </a:r>
          <a:endParaRPr lang="en-US" altLang="zh-CN" sz="2700" b="1" kern="1200" dirty="0">
            <a:latin typeface="+mn-lt"/>
            <a:ea typeface="+mn-ea"/>
            <a:cs typeface="+mn-ea"/>
            <a:sym typeface="+mn-lt"/>
          </a:endParaRPr>
        </a:p>
      </dsp:txBody>
      <dsp:txXfrm>
        <a:off x="40552" y="3571867"/>
        <a:ext cx="5533632" cy="749614"/>
      </dsp:txXfrm>
    </dsp:sp>
    <dsp:sp modelId="{83A76A7A-C8F8-40A9-BF78-FE22C1582E35}">
      <dsp:nvSpPr>
        <dsp:cNvPr id="0" name=""/>
        <dsp:cNvSpPr/>
      </dsp:nvSpPr>
      <dsp:spPr>
        <a:xfrm>
          <a:off x="0" y="4362033"/>
          <a:ext cx="5614736" cy="2123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8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100" kern="120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BurpSuite + Frida = Brida</a:t>
          </a:r>
          <a:endParaRPr lang="en-US" altLang="zh-CN" sz="2100" kern="1200" dirty="0">
            <a:solidFill>
              <a:schemeClr val="bg1"/>
            </a:solidFill>
            <a:latin typeface="+mn-lt"/>
            <a:ea typeface="+mn-ea"/>
            <a:cs typeface="+mn-ea"/>
            <a:sym typeface="+mn-lt"/>
          </a:endParaRP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100" kern="120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Radare2 + Frida = r2Frida</a:t>
          </a:r>
          <a:endParaRPr lang="en-US" altLang="zh-CN" sz="2100" kern="1200" dirty="0">
            <a:solidFill>
              <a:schemeClr val="bg1"/>
            </a:solidFill>
            <a:latin typeface="+mn-lt"/>
            <a:ea typeface="+mn-ea"/>
            <a:cs typeface="+mn-ea"/>
            <a:sym typeface="+mn-lt"/>
          </a:endParaRP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100" kern="1200" dirty="0" err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Cycript</a:t>
          </a:r>
          <a:r>
            <a:rPr lang="en-US" altLang="zh-CN" sz="21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 + Frida = </a:t>
          </a:r>
          <a:r>
            <a:rPr lang="en-US" altLang="zh-CN" sz="2100" kern="1200" dirty="0" err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frida-cycript</a:t>
          </a:r>
          <a:endParaRPr lang="en-US" altLang="zh-CN" sz="2100" kern="1200" dirty="0">
            <a:solidFill>
              <a:schemeClr val="bg1"/>
            </a:solidFill>
            <a:latin typeface="+mn-lt"/>
            <a:ea typeface="+mn-ea"/>
            <a:cs typeface="+mn-ea"/>
            <a:sym typeface="+mn-lt"/>
          </a:endParaRP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100" kern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rPr>
            <a:t>……</a:t>
          </a:r>
        </a:p>
      </dsp:txBody>
      <dsp:txXfrm>
        <a:off x="0" y="4362033"/>
        <a:ext cx="5614736" cy="2123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50240" latinLnBrk="0">
      <a:defRPr sz="1600">
        <a:latin typeface="+mj-lt"/>
        <a:ea typeface="+mj-ea"/>
        <a:cs typeface="+mj-cs"/>
        <a:sym typeface="Calibri Light"/>
      </a:defRPr>
    </a:lvl1pPr>
    <a:lvl2pPr indent="228600" defTabSz="650240" latinLnBrk="0">
      <a:defRPr sz="1600">
        <a:latin typeface="+mj-lt"/>
        <a:ea typeface="+mj-ea"/>
        <a:cs typeface="+mj-cs"/>
        <a:sym typeface="Calibri Light"/>
      </a:defRPr>
    </a:lvl2pPr>
    <a:lvl3pPr indent="457200" defTabSz="650240" latinLnBrk="0">
      <a:defRPr sz="1600">
        <a:latin typeface="+mj-lt"/>
        <a:ea typeface="+mj-ea"/>
        <a:cs typeface="+mj-cs"/>
        <a:sym typeface="Calibri Light"/>
      </a:defRPr>
    </a:lvl3pPr>
    <a:lvl4pPr indent="685800" defTabSz="650240" latinLnBrk="0">
      <a:defRPr sz="1600">
        <a:latin typeface="+mj-lt"/>
        <a:ea typeface="+mj-ea"/>
        <a:cs typeface="+mj-cs"/>
        <a:sym typeface="Calibri Light"/>
      </a:defRPr>
    </a:lvl4pPr>
    <a:lvl5pPr indent="914400" defTabSz="650240" latinLnBrk="0">
      <a:defRPr sz="1600">
        <a:latin typeface="+mj-lt"/>
        <a:ea typeface="+mj-ea"/>
        <a:cs typeface="+mj-cs"/>
        <a:sym typeface="Calibri Light"/>
      </a:defRPr>
    </a:lvl5pPr>
    <a:lvl6pPr indent="1143000" defTabSz="650240" latinLnBrk="0">
      <a:defRPr sz="1600">
        <a:latin typeface="+mj-lt"/>
        <a:ea typeface="+mj-ea"/>
        <a:cs typeface="+mj-cs"/>
        <a:sym typeface="Calibri Light"/>
      </a:defRPr>
    </a:lvl6pPr>
    <a:lvl7pPr indent="1371600" defTabSz="650240" latinLnBrk="0">
      <a:defRPr sz="1600">
        <a:latin typeface="+mj-lt"/>
        <a:ea typeface="+mj-ea"/>
        <a:cs typeface="+mj-cs"/>
        <a:sym typeface="Calibri Light"/>
      </a:defRPr>
    </a:lvl7pPr>
    <a:lvl8pPr indent="1600200" defTabSz="650240" latinLnBrk="0">
      <a:defRPr sz="1600">
        <a:latin typeface="+mj-lt"/>
        <a:ea typeface="+mj-ea"/>
        <a:cs typeface="+mj-cs"/>
        <a:sym typeface="Calibri Light"/>
      </a:defRPr>
    </a:lvl8pPr>
    <a:lvl9pPr indent="1828800" defTabSz="650240" latinLnBrk="0">
      <a:defRPr sz="1600">
        <a:latin typeface="+mj-lt"/>
        <a:ea typeface="+mj-ea"/>
        <a:cs typeface="+mj-cs"/>
        <a:sym typeface="Calibri Ligh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8738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2698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159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675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117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3132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2754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422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7551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5479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568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0134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0540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9468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2554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8143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2091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8085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7368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6536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0521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8851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0162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2106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8452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9322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0505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091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rgbClr val="032E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43737" y="2041031"/>
            <a:ext cx="11501121" cy="357632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12400" spc="-169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12012" y="5706534"/>
            <a:ext cx="9843416" cy="175564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400">
                <a:solidFill>
                  <a:srgbClr val="FFFFFF"/>
                </a:solidFill>
              </a:defRPr>
            </a:lvl1pPr>
            <a:lvl2pPr marL="0" indent="457200">
              <a:buSzTx/>
              <a:buFontTx/>
              <a:buNone/>
              <a:defRPr sz="4400">
                <a:solidFill>
                  <a:srgbClr val="FFFFFF"/>
                </a:solidFill>
              </a:defRPr>
            </a:lvl2pPr>
            <a:lvl3pPr marL="0" indent="914400">
              <a:buSzTx/>
              <a:buFontTx/>
              <a:buNone/>
              <a:defRPr sz="4400">
                <a:solidFill>
                  <a:srgbClr val="FFFFFF"/>
                </a:solidFill>
              </a:defRPr>
            </a:lvl3pPr>
            <a:lvl4pPr marL="0" indent="1371600">
              <a:buSzTx/>
              <a:buFontTx/>
              <a:buNone/>
              <a:defRPr sz="4400">
                <a:solidFill>
                  <a:srgbClr val="FFFFFF"/>
                </a:solidFill>
              </a:defRPr>
            </a:lvl4pPr>
            <a:lvl5pPr marL="0" indent="1828800">
              <a:buSzTx/>
              <a:buFontTx/>
              <a:buNone/>
              <a:defRPr sz="4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297233" y="6657511"/>
            <a:ext cx="2172107" cy="23200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9326880" y="1960879"/>
            <a:ext cx="2804161" cy="512064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22959" y="1981199"/>
            <a:ext cx="8249922" cy="576072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643737" y="2037780"/>
            <a:ext cx="11499496" cy="3579572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12400" spc="-169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12012" y="5703689"/>
            <a:ext cx="9841384" cy="175564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400">
                <a:solidFill>
                  <a:srgbClr val="000000"/>
                </a:solidFill>
              </a:defRPr>
            </a:lvl1pPr>
            <a:lvl2pPr marL="0" indent="457200">
              <a:buSzTx/>
              <a:buFontTx/>
              <a:buNone/>
              <a:defRPr sz="4400">
                <a:solidFill>
                  <a:srgbClr val="000000"/>
                </a:solidFill>
              </a:defRPr>
            </a:lvl2pPr>
            <a:lvl3pPr marL="0" indent="914400">
              <a:buSzTx/>
              <a:buFontTx/>
              <a:buNone/>
              <a:defRPr sz="4400">
                <a:solidFill>
                  <a:srgbClr val="000000"/>
                </a:solidFill>
              </a:defRPr>
            </a:lvl3pPr>
            <a:lvl4pPr marL="0" indent="1371600">
              <a:buSzTx/>
              <a:buFontTx/>
              <a:buNone/>
              <a:defRPr sz="4400">
                <a:solidFill>
                  <a:srgbClr val="000000"/>
                </a:solidFill>
              </a:defRPr>
            </a:lvl4pPr>
            <a:lvl5pPr marL="0" indent="1828800">
              <a:buSzTx/>
              <a:buFontTx/>
              <a:buNone/>
              <a:defRPr sz="44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1766" y="3350542"/>
            <a:ext cx="4974337" cy="4018485"/>
          </a:xfrm>
          <a:prstGeom prst="rect">
            <a:avLst/>
          </a:prstGeom>
        </p:spPr>
        <p:txBody>
          <a:bodyPr/>
          <a:lstStyle>
            <a:lvl2pPr marL="587502" indent="-582930"/>
            <a:lvl3pPr marL="1036320" indent="-1036320"/>
            <a:lvl4pPr marL="1748790" indent="-1748790"/>
            <a:lvl5pPr marL="2331720" indent="-233172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1766" y="3395698"/>
            <a:ext cx="4974337" cy="771627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3000" cap="all"/>
            </a:lvl1pPr>
            <a:lvl2pPr marL="0" indent="457200">
              <a:buSzTx/>
              <a:buFontTx/>
              <a:buNone/>
              <a:defRPr sz="3000" cap="all"/>
            </a:lvl2pPr>
            <a:lvl3pPr marL="0" indent="914400">
              <a:buSzTx/>
              <a:buFontTx/>
              <a:buNone/>
              <a:defRPr sz="3000" cap="all"/>
            </a:lvl3pPr>
            <a:lvl4pPr marL="0" indent="1371600">
              <a:buSzTx/>
              <a:buFontTx/>
              <a:buNone/>
              <a:defRPr sz="3000" cap="all"/>
            </a:lvl4pPr>
            <a:lvl5pPr marL="0" indent="1828800">
              <a:buSzTx/>
              <a:buFontTx/>
              <a:buNone/>
              <a:defRPr sz="30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08115" y="3393530"/>
            <a:ext cx="4974337" cy="770536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FontTx/>
              <a:buNone/>
              <a:defRPr sz="3000" cap="all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1"/>
          <p:cNvSpPr/>
          <p:nvPr/>
        </p:nvSpPr>
        <p:spPr>
          <a:xfrm>
            <a:off x="8128000" y="1219199"/>
            <a:ext cx="4876801" cy="73152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8767" tIns="48767" rIns="48767" bIns="48767"/>
          <a:lstStyle/>
          <a:p>
            <a:pPr>
              <a:defRPr>
                <a:solidFill>
                  <a:srgbClr val="032E75"/>
                </a:solidFill>
              </a:defRPr>
            </a:pPr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8812164" y="1797634"/>
            <a:ext cx="3608833" cy="2048257"/>
          </a:xfrm>
          <a:prstGeom prst="rect">
            <a:avLst/>
          </a:prstGeom>
        </p:spPr>
        <p:txBody>
          <a:bodyPr anchor="b"/>
          <a:lstStyle>
            <a:lvl1pPr>
              <a:defRPr sz="5600" spc="-16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12799" y="2031999"/>
            <a:ext cx="6502401" cy="4876802"/>
          </a:xfrm>
          <a:prstGeom prst="rect">
            <a:avLst/>
          </a:prstGeom>
        </p:spPr>
        <p:txBody>
          <a:bodyPr/>
          <a:lstStyle>
            <a:lvl1pPr marL="125729" indent="-125729">
              <a:defRPr sz="4400"/>
            </a:lvl1pPr>
            <a:lvl2pPr marL="543414" indent="-538842">
              <a:defRPr sz="4400"/>
            </a:lvl2pPr>
            <a:lvl3pPr marL="1005840" indent="-1005840">
              <a:defRPr sz="4400"/>
            </a:lvl3pPr>
            <a:lvl4pPr marL="1810512" indent="-1810512">
              <a:defRPr sz="4400"/>
            </a:lvl4pPr>
            <a:lvl5pPr marL="2414016" indent="-2414016"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827713" y="3898467"/>
            <a:ext cx="3625090" cy="333545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900"/>
              </a:spcBef>
              <a:buSzTx/>
              <a:buFontTx/>
              <a:buNone/>
              <a:defRPr sz="2400"/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692505" y="6999111"/>
            <a:ext cx="11499496" cy="654170"/>
          </a:xfrm>
          <a:prstGeom prst="rect">
            <a:avLst/>
          </a:prstGeom>
        </p:spPr>
        <p:txBody>
          <a:bodyPr anchor="b"/>
          <a:lstStyle>
            <a:lvl1pPr>
              <a:defRPr sz="4400" spc="-165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idx="13"/>
          </p:nvPr>
        </p:nvSpPr>
        <p:spPr>
          <a:xfrm>
            <a:off x="-1" y="1219199"/>
            <a:ext cx="13004801" cy="56863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1766" y="7522917"/>
            <a:ext cx="9844635" cy="5689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SzTx/>
              <a:buFontTx/>
              <a:buNone/>
              <a:defRPr sz="1800"/>
            </a:lvl1pPr>
            <a:lvl2pPr marL="0" indent="457200">
              <a:lnSpc>
                <a:spcPct val="90000"/>
              </a:lnSpc>
              <a:buSzTx/>
              <a:buFontTx/>
              <a:buNone/>
              <a:defRPr sz="1800"/>
            </a:lvl2pPr>
            <a:lvl3pPr marL="0" indent="914400">
              <a:lnSpc>
                <a:spcPct val="90000"/>
              </a:lnSpc>
              <a:buSzTx/>
              <a:buFontTx/>
              <a:buNone/>
              <a:defRPr sz="1800"/>
            </a:lvl3pPr>
            <a:lvl4pPr marL="0" indent="1371600">
              <a:lnSpc>
                <a:spcPct val="90000"/>
              </a:lnSpc>
              <a:buSzTx/>
              <a:buFontTx/>
              <a:buNone/>
              <a:defRPr sz="1800"/>
            </a:lvl4pPr>
            <a:lvl5pPr marL="0" indent="1828800">
              <a:lnSpc>
                <a:spcPct val="90000"/>
              </a:lnSpc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01038" y="1752034"/>
            <a:ext cx="11490962" cy="1768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721766" y="3364991"/>
            <a:ext cx="11470642" cy="401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297233" y="6657511"/>
            <a:ext cx="2172107" cy="23200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 anchor="b">
            <a:spAutoFit/>
          </a:bodyPr>
          <a:lstStyle>
            <a:lvl1pPr algn="r">
              <a:defRPr sz="14600">
                <a:solidFill>
                  <a:schemeClr val="accent1">
                    <a:alpha val="25000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l" defTabSz="130048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-168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Calibri Light"/>
        </a:defRPr>
      </a:lvl1pPr>
      <a:lvl2pPr marL="0" marR="0" indent="0" algn="l" defTabSz="130048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-168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Calibri Light"/>
        </a:defRPr>
      </a:lvl2pPr>
      <a:lvl3pPr marL="0" marR="0" indent="0" algn="l" defTabSz="130048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-168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Calibri Light"/>
        </a:defRPr>
      </a:lvl3pPr>
      <a:lvl4pPr marL="0" marR="0" indent="0" algn="l" defTabSz="130048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-168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Calibri Light"/>
        </a:defRPr>
      </a:lvl4pPr>
      <a:lvl5pPr marL="0" marR="0" indent="0" algn="l" defTabSz="130048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-168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Calibri Light"/>
        </a:defRPr>
      </a:lvl5pPr>
      <a:lvl6pPr marL="0" marR="0" indent="0" algn="l" defTabSz="130048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-168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Calibri Light"/>
        </a:defRPr>
      </a:lvl6pPr>
      <a:lvl7pPr marL="0" marR="0" indent="0" algn="l" defTabSz="130048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-168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Calibri Light"/>
        </a:defRPr>
      </a:lvl7pPr>
      <a:lvl8pPr marL="0" marR="0" indent="0" algn="l" defTabSz="130048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-168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Calibri Light"/>
        </a:defRPr>
      </a:lvl8pPr>
      <a:lvl9pPr marL="0" marR="0" indent="0" algn="l" defTabSz="130048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-168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Calibri Light"/>
        </a:defRPr>
      </a:lvl9pPr>
    </p:titleStyle>
    <p:bodyStyle>
      <a:lvl1pPr marL="129539" marR="0" indent="-129539" algn="l" defTabSz="1300480" rtl="0" latinLnBrk="0">
        <a:lnSpc>
          <a:spcPct val="8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 "/>
        <a:tabLst/>
        <a:defRPr sz="3400" b="0" i="0" u="none" strike="noStrike" cap="none" spc="0" baseline="0">
          <a:ln>
            <a:noFill/>
          </a:ln>
          <a:solidFill>
            <a:srgbClr val="262626"/>
          </a:solidFill>
          <a:uFillTx/>
          <a:latin typeface="+mj-lt"/>
          <a:ea typeface="+mj-ea"/>
          <a:cs typeface="+mj-cs"/>
          <a:sym typeface="Calibri Light"/>
        </a:defRPr>
      </a:lvl1pPr>
      <a:lvl2pPr marL="490347" marR="0" indent="-485775" algn="l" defTabSz="1300480" rtl="0" latinLnBrk="0">
        <a:lnSpc>
          <a:spcPct val="8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 "/>
        <a:tabLst/>
        <a:defRPr sz="3400" b="0" i="0" u="none" strike="noStrike" cap="none" spc="0" baseline="0">
          <a:ln>
            <a:noFill/>
          </a:ln>
          <a:solidFill>
            <a:srgbClr val="262626"/>
          </a:solidFill>
          <a:uFillTx/>
          <a:latin typeface="+mj-lt"/>
          <a:ea typeface="+mj-ea"/>
          <a:cs typeface="+mj-cs"/>
          <a:sym typeface="Calibri Light"/>
        </a:defRPr>
      </a:lvl2pPr>
      <a:lvl3pPr marL="932688" marR="0" indent="-932688" algn="l" defTabSz="1300480" rtl="0" latinLnBrk="0">
        <a:lnSpc>
          <a:spcPct val="8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 "/>
        <a:tabLst/>
        <a:defRPr sz="3400" b="0" i="0" u="none" strike="noStrike" cap="none" spc="0" baseline="0">
          <a:ln>
            <a:noFill/>
          </a:ln>
          <a:solidFill>
            <a:srgbClr val="262626"/>
          </a:solidFill>
          <a:uFillTx/>
          <a:latin typeface="+mj-lt"/>
          <a:ea typeface="+mj-ea"/>
          <a:cs typeface="+mj-cs"/>
          <a:sym typeface="Calibri Light"/>
        </a:defRPr>
      </a:lvl3pPr>
      <a:lvl4pPr marL="1554480" marR="0" indent="-1554480" algn="l" defTabSz="1300480" rtl="0" latinLnBrk="0">
        <a:lnSpc>
          <a:spcPct val="8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 "/>
        <a:tabLst/>
        <a:defRPr sz="3400" b="0" i="0" u="none" strike="noStrike" cap="none" spc="0" baseline="0">
          <a:ln>
            <a:noFill/>
          </a:ln>
          <a:solidFill>
            <a:srgbClr val="262626"/>
          </a:solidFill>
          <a:uFillTx/>
          <a:latin typeface="+mj-lt"/>
          <a:ea typeface="+mj-ea"/>
          <a:cs typeface="+mj-cs"/>
          <a:sym typeface="Calibri Light"/>
        </a:defRPr>
      </a:lvl4pPr>
      <a:lvl5pPr marL="2072640" marR="0" indent="-2072640" algn="l" defTabSz="1300480" rtl="0" latinLnBrk="0">
        <a:lnSpc>
          <a:spcPct val="8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 "/>
        <a:tabLst/>
        <a:defRPr sz="3400" b="0" i="0" u="none" strike="noStrike" cap="none" spc="0" baseline="0">
          <a:ln>
            <a:noFill/>
          </a:ln>
          <a:solidFill>
            <a:srgbClr val="262626"/>
          </a:solidFill>
          <a:uFillTx/>
          <a:latin typeface="+mj-lt"/>
          <a:ea typeface="+mj-ea"/>
          <a:cs typeface="+mj-cs"/>
          <a:sym typeface="Calibri Light"/>
        </a:defRPr>
      </a:lvl5pPr>
      <a:lvl6pPr marL="1403200" marR="0" indent="-431800" algn="l" defTabSz="1300480" rtl="0" latinLnBrk="0">
        <a:lnSpc>
          <a:spcPct val="8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 "/>
        <a:tabLst/>
        <a:defRPr sz="3400" b="0" i="0" u="none" strike="noStrike" cap="none" spc="0" baseline="0">
          <a:ln>
            <a:noFill/>
          </a:ln>
          <a:solidFill>
            <a:srgbClr val="262626"/>
          </a:solidFill>
          <a:uFillTx/>
          <a:latin typeface="+mj-lt"/>
          <a:ea typeface="+mj-ea"/>
          <a:cs typeface="+mj-cs"/>
          <a:sym typeface="Calibri Light"/>
        </a:defRPr>
      </a:lvl6pPr>
      <a:lvl7pPr marL="1603200" marR="0" indent="-431800" algn="l" defTabSz="1300480" rtl="0" latinLnBrk="0">
        <a:lnSpc>
          <a:spcPct val="8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 "/>
        <a:tabLst/>
        <a:defRPr sz="3400" b="0" i="0" u="none" strike="noStrike" cap="none" spc="0" baseline="0">
          <a:ln>
            <a:noFill/>
          </a:ln>
          <a:solidFill>
            <a:srgbClr val="262626"/>
          </a:solidFill>
          <a:uFillTx/>
          <a:latin typeface="+mj-lt"/>
          <a:ea typeface="+mj-ea"/>
          <a:cs typeface="+mj-cs"/>
          <a:sym typeface="Calibri Light"/>
        </a:defRPr>
      </a:lvl7pPr>
      <a:lvl8pPr marL="1803200" marR="0" indent="-431800" algn="l" defTabSz="1300480" rtl="0" latinLnBrk="0">
        <a:lnSpc>
          <a:spcPct val="8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 "/>
        <a:tabLst/>
        <a:defRPr sz="3400" b="0" i="0" u="none" strike="noStrike" cap="none" spc="0" baseline="0">
          <a:ln>
            <a:noFill/>
          </a:ln>
          <a:solidFill>
            <a:srgbClr val="262626"/>
          </a:solidFill>
          <a:uFillTx/>
          <a:latin typeface="+mj-lt"/>
          <a:ea typeface="+mj-ea"/>
          <a:cs typeface="+mj-cs"/>
          <a:sym typeface="Calibri Light"/>
        </a:defRPr>
      </a:lvl8pPr>
      <a:lvl9pPr marL="2003200" marR="0" indent="-431800" algn="l" defTabSz="1300480" rtl="0" latinLnBrk="0">
        <a:lnSpc>
          <a:spcPct val="85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 "/>
        <a:tabLst/>
        <a:defRPr sz="3400" b="0" i="0" u="none" strike="noStrike" cap="none" spc="0" baseline="0">
          <a:ln>
            <a:noFill/>
          </a:ln>
          <a:solidFill>
            <a:srgbClr val="262626"/>
          </a:solidFill>
          <a:uFillTx/>
          <a:latin typeface="+mj-lt"/>
          <a:ea typeface="+mj-ea"/>
          <a:cs typeface="+mj-cs"/>
          <a:sym typeface="Calibri Light"/>
        </a:defRPr>
      </a:lvl9pPr>
    </p:bodyStyle>
    <p:otherStyle>
      <a:lvl1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1pPr>
      <a:lvl2pPr marL="0" marR="0" indent="45720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2pPr>
      <a:lvl3pPr marL="0" marR="0" indent="91440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3pPr>
      <a:lvl4pPr marL="0" marR="0" indent="137160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4pPr>
      <a:lvl5pPr marL="0" marR="0" indent="182880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5pPr>
      <a:lvl6pPr marL="0" marR="0" indent="228600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6pPr>
      <a:lvl7pPr marL="0" marR="0" indent="274320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7pPr>
      <a:lvl8pPr marL="0" marR="0" indent="320040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8pPr>
      <a:lvl9pPr marL="0" marR="0" indent="365760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Relationship Id="rId1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6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9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hub.com/chaitin/passionfruit#non-jailbroken-device" TargetMode="Externa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3.png"/><Relationship Id="rId4" Type="http://schemas.openxmlformats.org/officeDocument/2006/relationships/diagramData" Target="../diagrams/data1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3.png"/><Relationship Id="rId4" Type="http://schemas.openxmlformats.org/officeDocument/2006/relationships/diagramData" Target="../diagrams/data2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3.png"/><Relationship Id="rId4" Type="http://schemas.openxmlformats.org/officeDocument/2006/relationships/diagramData" Target="../diagrams/data3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"/>
          <p:cNvSpPr/>
          <p:nvPr/>
        </p:nvSpPr>
        <p:spPr>
          <a:xfrm>
            <a:off x="913522" y="7672107"/>
            <a:ext cx="11409841" cy="1823054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chemeClr val="accent1">
                <a:alpha val="80000"/>
              </a:schemeClr>
            </a:solidFill>
          </a:ln>
        </p:spPr>
        <p:txBody>
          <a:bodyPr lIns="48767" tIns="48767" rIns="48767" bIns="48767" anchor="ctr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4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rcRect l="1165" t="9896" r="15029" b="9896"/>
          <a:stretch>
            <a:fillRect/>
          </a:stretch>
        </p:blipFill>
        <p:spPr>
          <a:xfrm>
            <a:off x="-262494" y="1596293"/>
            <a:ext cx="7325068" cy="6765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标题 1"/>
          <p:cNvSpPr txBox="1">
            <a:spLocks noGrp="1"/>
          </p:cNvSpPr>
          <p:nvPr>
            <p:ph type="ctrTitle"/>
          </p:nvPr>
        </p:nvSpPr>
        <p:spPr>
          <a:xfrm>
            <a:off x="689293" y="348473"/>
            <a:ext cx="11654502" cy="2112402"/>
          </a:xfrm>
          <a:prstGeom prst="rect">
            <a:avLst/>
          </a:prstGeom>
        </p:spPr>
        <p:txBody>
          <a:bodyPr anchor="ctr"/>
          <a:lstStyle/>
          <a:p>
            <a:pPr algn="r" defTabSz="1170431">
              <a:defRPr sz="10080" spc="-252">
                <a:effectLst>
                  <a:outerShdw blurRad="11430" dist="57150" dir="18900000" rotWithShape="0">
                    <a:srgbClr val="FFFFFF">
                      <a:alpha val="30000"/>
                    </a:srgbClr>
                  </a:outerShdw>
                </a:effectLst>
              </a:defRPr>
            </a:pPr>
            <a:r>
              <a:rPr>
                <a:latin typeface="+mn-lt"/>
                <a:ea typeface="+mn-ea"/>
                <a:cs typeface="+mn-ea"/>
                <a:sym typeface="+mn-lt"/>
              </a:rPr>
              <a:t>SRC 白帽子技术沙龙</a:t>
            </a:r>
          </a:p>
        </p:txBody>
      </p:sp>
      <p:sp>
        <p:nvSpPr>
          <p:cNvPr id="116" name="圆角矩形 4"/>
          <p:cNvSpPr/>
          <p:nvPr/>
        </p:nvSpPr>
        <p:spPr>
          <a:xfrm>
            <a:off x="6488167" y="2725415"/>
            <a:ext cx="5927029" cy="1040708"/>
          </a:xfrm>
          <a:prstGeom prst="roundRect">
            <a:avLst>
              <a:gd name="adj" fmla="val 10414"/>
            </a:avLst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algn="ctr" defTabSz="1300480">
              <a:lnSpc>
                <a:spcPct val="85000"/>
              </a:lnSpc>
              <a:spcBef>
                <a:spcPts val="1800"/>
              </a:spcBef>
              <a:defRPr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>
                <a:cs typeface="+mn-ea"/>
                <a:sym typeface="+mn-lt"/>
              </a:rPr>
              <a:t>2018年12月28日 | 上海</a:t>
            </a:r>
          </a:p>
        </p:txBody>
      </p:sp>
      <p:sp>
        <p:nvSpPr>
          <p:cNvPr id="117" name="Rectangle"/>
          <p:cNvSpPr/>
          <p:nvPr/>
        </p:nvSpPr>
        <p:spPr>
          <a:xfrm>
            <a:off x="892437" y="5799169"/>
            <a:ext cx="11219926" cy="841624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chemeClr val="accent1">
                <a:alpha val="80000"/>
              </a:schemeClr>
            </a:solidFill>
          </a:ln>
        </p:spPr>
        <p:txBody>
          <a:bodyPr lIns="48767" tIns="48767" rIns="48767" bIns="48767" anchor="ctr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8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867" y="5968788"/>
            <a:ext cx="1296793" cy="498408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  <p:pic>
        <p:nvPicPr>
          <p:cNvPr id="119" name="图片 7" descr="图片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50419" y="5926965"/>
            <a:ext cx="2604383" cy="582054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  <p:pic>
        <p:nvPicPr>
          <p:cNvPr id="120" name="图片 8" descr="图片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84815" y="5943671"/>
            <a:ext cx="3048001" cy="54864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  <p:pic>
        <p:nvPicPr>
          <p:cNvPr id="122" name="图片 43" descr="图片 4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73110" y="7902489"/>
            <a:ext cx="2604383" cy="48689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  <p:pic>
        <p:nvPicPr>
          <p:cNvPr id="123" name="图片 2" descr="图片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200162" y="8738130"/>
            <a:ext cx="1427803" cy="599267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  <p:pic>
        <p:nvPicPr>
          <p:cNvPr id="124" name="图片 3" descr="图片 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476204" y="7799084"/>
            <a:ext cx="2469249" cy="693699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  <p:pic>
        <p:nvPicPr>
          <p:cNvPr id="125" name="图片 9" descr="图片 9"/>
          <p:cNvPicPr>
            <a:picLocks noChangeAspect="1"/>
          </p:cNvPicPr>
          <p:nvPr/>
        </p:nvPicPr>
        <p:blipFill>
          <a:blip r:embed="rId9">
            <a:extLst/>
          </a:blip>
          <a:srcRect l="9037" t="25360" r="9037" b="25360"/>
          <a:stretch>
            <a:fillRect/>
          </a:stretch>
        </p:blipFill>
        <p:spPr>
          <a:xfrm>
            <a:off x="9836420" y="8808437"/>
            <a:ext cx="2284277" cy="47857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  <p:pic>
        <p:nvPicPr>
          <p:cNvPr id="126" name="图片 11" descr="图片 1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537586" y="7787690"/>
            <a:ext cx="2921960" cy="677897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  <p:pic>
        <p:nvPicPr>
          <p:cNvPr id="127" name="图片 1" descr="图片 1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29362" y="8774734"/>
            <a:ext cx="1763649" cy="529889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  <p:sp>
        <p:nvSpPr>
          <p:cNvPr id="128" name="圆角矩形 4"/>
          <p:cNvSpPr/>
          <p:nvPr/>
        </p:nvSpPr>
        <p:spPr>
          <a:xfrm>
            <a:off x="887665" y="4804039"/>
            <a:ext cx="2159001" cy="698501"/>
          </a:xfrm>
          <a:prstGeom prst="roundRect">
            <a:avLst>
              <a:gd name="adj" fmla="val 15515"/>
            </a:avLst>
          </a:prstGeom>
          <a:solidFill>
            <a:schemeClr val="accent1"/>
          </a:solidFill>
          <a:ln w="12700">
            <a:solidFill>
              <a:srgbClr val="3A839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algn="ctr" defTabSz="1300480">
              <a:lnSpc>
                <a:spcPct val="85000"/>
              </a:lnSpc>
              <a:spcBef>
                <a:spcPts val="1800"/>
              </a:spcBef>
              <a:defRPr sz="30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>
                <a:cs typeface="+mn-ea"/>
                <a:sym typeface="+mn-lt"/>
              </a:rPr>
              <a:t>主办方</a:t>
            </a:r>
          </a:p>
        </p:txBody>
      </p:sp>
      <p:sp>
        <p:nvSpPr>
          <p:cNvPr id="129" name="圆角矩形 4"/>
          <p:cNvSpPr/>
          <p:nvPr/>
        </p:nvSpPr>
        <p:spPr>
          <a:xfrm>
            <a:off x="897971" y="6720987"/>
            <a:ext cx="2159001" cy="698501"/>
          </a:xfrm>
          <a:prstGeom prst="roundRect">
            <a:avLst>
              <a:gd name="adj" fmla="val 15515"/>
            </a:avLst>
          </a:prstGeom>
          <a:solidFill>
            <a:schemeClr val="accent1"/>
          </a:solidFill>
          <a:ln w="12700">
            <a:solidFill>
              <a:srgbClr val="3A839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algn="ctr" defTabSz="1300480">
              <a:lnSpc>
                <a:spcPct val="85000"/>
              </a:lnSpc>
              <a:spcBef>
                <a:spcPts val="1800"/>
              </a:spcBef>
              <a:defRPr sz="30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>
                <a:cs typeface="+mn-ea"/>
                <a:sym typeface="+mn-lt"/>
              </a:rPr>
              <a:t>协办方</a:t>
            </a:r>
          </a:p>
        </p:txBody>
      </p:sp>
      <p:pic>
        <p:nvPicPr>
          <p:cNvPr id="131" name="VSRC 3.0 LOGO 加文字LOGO版(四种LOGO排列方式）.png" descr="VSRC 3.0 LOGO 加文字LOGO版(四种LOGO排列方式）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830631" y="8844420"/>
            <a:ext cx="2403316" cy="40640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  <p:sp>
        <p:nvSpPr>
          <p:cNvPr id="132" name="圆角矩形 4"/>
          <p:cNvSpPr/>
          <p:nvPr/>
        </p:nvSpPr>
        <p:spPr>
          <a:xfrm>
            <a:off x="3873110" y="4804039"/>
            <a:ext cx="2159001" cy="698501"/>
          </a:xfrm>
          <a:prstGeom prst="roundRect">
            <a:avLst>
              <a:gd name="adj" fmla="val 15515"/>
            </a:avLst>
          </a:prstGeom>
          <a:solidFill>
            <a:schemeClr val="accent1"/>
          </a:solidFill>
          <a:ln w="12700">
            <a:solidFill>
              <a:srgbClr val="3A839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ctr"/>
          <a:lstStyle>
            <a:lvl1pPr algn="ctr" defTabSz="1300480">
              <a:lnSpc>
                <a:spcPct val="85000"/>
              </a:lnSpc>
              <a:spcBef>
                <a:spcPts val="1800"/>
              </a:spcBef>
              <a:defRPr sz="30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>
                <a:cs typeface="+mn-ea"/>
                <a:sym typeface="+mn-lt"/>
              </a:rPr>
              <a:t>联合主办方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853F0E-6A90-7D49-AB69-0224C5F4DD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665" y="7886351"/>
            <a:ext cx="28575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2D2300-19FC-4B44-8458-587F981678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40" y="8751590"/>
            <a:ext cx="1669040" cy="57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1637369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效率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557431" y="4209572"/>
            <a:ext cx="1748589" cy="87840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运行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Frida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 Ligh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140210" y="4209572"/>
            <a:ext cx="1748589" cy="87840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运行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APP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 Light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722989" y="4209572"/>
            <a:ext cx="1748589" cy="87840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修改代码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9305768" y="4209572"/>
            <a:ext cx="1748589" cy="87840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algn="ctr"/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运行</a:t>
            </a:r>
            <a:r>
              <a:rPr lang="zh-CN" altLang="en-US" dirty="0">
                <a:solidFill>
                  <a:schemeClr val="bg1"/>
                </a:solidFill>
              </a:rPr>
              <a:t>代码</a:t>
            </a:r>
          </a:p>
        </p:txBody>
      </p:sp>
      <p:sp>
        <p:nvSpPr>
          <p:cNvPr id="13" name="右箭头 12"/>
          <p:cNvSpPr/>
          <p:nvPr/>
        </p:nvSpPr>
        <p:spPr>
          <a:xfrm>
            <a:off x="3466441" y="4507018"/>
            <a:ext cx="513347" cy="283508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 Light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6049220" y="4507018"/>
            <a:ext cx="513347" cy="283508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 Light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8631999" y="4507018"/>
            <a:ext cx="513347" cy="283508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 Light"/>
            </a:endParaRPr>
          </a:p>
        </p:txBody>
      </p:sp>
      <p:cxnSp>
        <p:nvCxnSpPr>
          <p:cNvPr id="20" name="曲线连接符 19"/>
          <p:cNvCxnSpPr>
            <a:stCxn id="12" idx="3"/>
            <a:endCxn id="11" idx="0"/>
          </p:cNvCxnSpPr>
          <p:nvPr/>
        </p:nvCxnSpPr>
        <p:spPr>
          <a:xfrm flipH="1" flipV="1">
            <a:off x="7597284" y="4209572"/>
            <a:ext cx="3457073" cy="439200"/>
          </a:xfrm>
          <a:prstGeom prst="curvedConnector4">
            <a:avLst>
              <a:gd name="adj1" fmla="val -2900"/>
              <a:gd name="adj2" fmla="val 188572"/>
            </a:avLst>
          </a:prstGeom>
          <a:noFill/>
          <a:ln w="57150" cap="flat">
            <a:solidFill>
              <a:schemeClr val="bg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文本框 21"/>
          <p:cNvSpPr txBox="1"/>
          <p:nvPr/>
        </p:nvSpPr>
        <p:spPr>
          <a:xfrm>
            <a:off x="1665041" y="5995632"/>
            <a:ext cx="9795052" cy="6524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Frida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节省下来的时间四舍五入就是一个亿啊！</a:t>
            </a:r>
          </a:p>
        </p:txBody>
      </p:sp>
      <p:pic>
        <p:nvPicPr>
          <p:cNvPr id="16" name="图片 15" descr="图片 7"/>
          <p:cNvPicPr>
            <a:picLocks noChangeAspect="1"/>
          </p:cNvPicPr>
          <p:nvPr/>
        </p:nvPicPr>
        <p:blipFill rotWithShape="1">
          <a:blip r:embed="rId4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561723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1637369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强悍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3750613357"/>
              </p:ext>
            </p:extLst>
          </p:nvPr>
        </p:nvGraphicFramePr>
        <p:xfrm>
          <a:off x="668196" y="2151243"/>
          <a:ext cx="5812816" cy="6354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3834068855"/>
              </p:ext>
            </p:extLst>
          </p:nvPr>
        </p:nvGraphicFramePr>
        <p:xfrm>
          <a:off x="7010400" y="2087075"/>
          <a:ext cx="5614737" cy="6559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8" name="图片 7" descr="图片 7"/>
          <p:cNvPicPr>
            <a:picLocks noChangeAspect="1"/>
          </p:cNvPicPr>
          <p:nvPr/>
        </p:nvPicPr>
        <p:blipFill rotWithShape="1">
          <a:blip r:embed="rId14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826348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EF8E465-9BDB-A84D-8C4A-EDBFF7942656}"/>
              </a:ext>
            </a:extLst>
          </p:cNvPr>
          <p:cNvSpPr txBox="1"/>
          <p:nvPr/>
        </p:nvSpPr>
        <p:spPr>
          <a:xfrm>
            <a:off x="1281869" y="4273559"/>
            <a:ext cx="10441061" cy="12064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7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能不能来点实际的</a:t>
            </a:r>
            <a:r>
              <a:rPr kumimoji="0" lang="en-US" altLang="zh-CN" sz="7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?</a:t>
            </a:r>
            <a:r>
              <a:rPr kumimoji="0" lang="zh-CN" altLang="en-US" sz="7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！</a:t>
            </a:r>
            <a:r>
              <a:rPr kumimoji="0" lang="en-US" altLang="zh-CN" sz="7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!</a:t>
            </a:r>
            <a:r>
              <a:rPr kumimoji="0" lang="zh-CN" altLang="en-US" sz="7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！</a:t>
            </a:r>
          </a:p>
        </p:txBody>
      </p:sp>
      <p:pic>
        <p:nvPicPr>
          <p:cNvPr id="5" name="图片 4" descr="图片 7"/>
          <p:cNvPicPr>
            <a:picLocks noChangeAspect="1"/>
          </p:cNvPicPr>
          <p:nvPr/>
        </p:nvPicPr>
        <p:blipFill rotWithShape="1">
          <a:blip r:embed="rId4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25436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8131135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Sample – Java Hook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Rectangle"/>
          <p:cNvSpPr/>
          <p:nvPr/>
        </p:nvSpPr>
        <p:spPr>
          <a:xfrm>
            <a:off x="170221" y="1873090"/>
            <a:ext cx="12711589" cy="7239051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chemeClr val="accent1">
                <a:alpha val="80000"/>
              </a:schemeClr>
            </a:solidFill>
          </a:ln>
        </p:spPr>
        <p:txBody>
          <a:bodyPr lIns="48767" tIns="48767" rIns="48767" bIns="48767" anchor="ctr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4800" y="1934794"/>
            <a:ext cx="12700000" cy="71773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r>
              <a:rPr lang="en-US" altLang="zh-CN" sz="2000" dirty="0">
                <a:solidFill>
                  <a:srgbClr val="4B83C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import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frida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2000" dirty="0">
                <a:solidFill>
                  <a:srgbClr val="4B83C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import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sys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/>
            </a:r>
            <a:b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</a:br>
            <a:r>
              <a:rPr lang="en-US" altLang="zh-CN" sz="20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def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b="1" dirty="0" err="1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get_messages_from_js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20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message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,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data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):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2000" b="1" dirty="0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	print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message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2000" b="1" dirty="0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	print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message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['</a:t>
            </a:r>
            <a:r>
              <a:rPr lang="en-US" altLang="zh-CN" sz="2000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payload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'])</a:t>
            </a:r>
          </a:p>
          <a:p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hook_code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</a:p>
          <a:p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"""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20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Dalvik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b="1" dirty="0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perform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20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function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()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{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20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var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WebView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Dalvik</a:t>
            </a:r>
            <a:r>
              <a:rPr lang="en-US" altLang="zh-CN" sz="20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b="1" dirty="0" err="1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use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</a:t>
            </a:r>
            <a:r>
              <a:rPr lang="en-US" altLang="zh-CN" sz="2000" dirty="0" err="1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android.webkit.WebView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;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20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WebView</a:t>
            </a:r>
            <a:r>
              <a:rPr lang="en-US" altLang="zh-CN" sz="20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loadUrl</a:t>
            </a:r>
            <a:r>
              <a:rPr lang="en-US" altLang="zh-CN" sz="20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b="1" dirty="0" err="1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overload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</a:t>
            </a:r>
            <a:r>
              <a:rPr lang="en-US" altLang="zh-CN" sz="2000" dirty="0" err="1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java.lang.String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implementation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function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20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{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2"/>
            <a:r>
              <a:rPr lang="en-US" altLang="zh-CN" sz="2000" b="1" dirty="0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send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20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</a:t>
            </a:r>
            <a:r>
              <a:rPr lang="en-US" altLang="zh-CN" sz="20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b="1" dirty="0" err="1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toString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())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;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2"/>
            <a:r>
              <a:rPr lang="en-US" altLang="zh-CN" sz="2000" dirty="0" err="1">
                <a:solidFill>
                  <a:srgbClr val="AB6526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this</a:t>
            </a:r>
            <a:r>
              <a:rPr lang="en-US" altLang="zh-CN" sz="20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loadUrl</a:t>
            </a:r>
            <a:r>
              <a:rPr lang="en-US" altLang="zh-CN" sz="20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b="1" dirty="0" err="1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overload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</a:t>
            </a:r>
            <a:r>
              <a:rPr lang="en-US" altLang="zh-CN" sz="2000" dirty="0" err="1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java.lang.String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b="1" dirty="0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call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2000" dirty="0">
                <a:solidFill>
                  <a:srgbClr val="AB6526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this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,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;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};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}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;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"""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/>
            </a:r>
            <a:b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</a:b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process 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frida</a:t>
            </a:r>
            <a:r>
              <a:rPr lang="en-US" altLang="zh-CN" sz="20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get_usb_device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().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attach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package_name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script 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process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create_script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hook_code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script</a:t>
            </a:r>
            <a:r>
              <a:rPr lang="en-US" altLang="zh-CN" sz="20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on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('</a:t>
            </a:r>
            <a:r>
              <a:rPr lang="en-US" altLang="zh-CN" sz="2000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message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',</a:t>
            </a:r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get_messages_from_js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script</a:t>
            </a:r>
            <a:r>
              <a:rPr lang="en-US" altLang="zh-CN" sz="20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load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()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sys</a:t>
            </a:r>
            <a:r>
              <a:rPr lang="en-US" altLang="zh-CN" sz="20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stdin</a:t>
            </a:r>
            <a:r>
              <a:rPr lang="en-US" altLang="zh-CN" sz="20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read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()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</p:txBody>
      </p:sp>
      <p:pic>
        <p:nvPicPr>
          <p:cNvPr id="7" name="图片 6" descr="图片 7"/>
          <p:cNvPicPr>
            <a:picLocks noChangeAspect="1"/>
          </p:cNvPicPr>
          <p:nvPr/>
        </p:nvPicPr>
        <p:blipFill rotWithShape="1">
          <a:blip r:embed="rId4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231064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9054464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Sample – Native Hook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Rectangle"/>
          <p:cNvSpPr/>
          <p:nvPr/>
        </p:nvSpPr>
        <p:spPr>
          <a:xfrm>
            <a:off x="170221" y="1873090"/>
            <a:ext cx="12711589" cy="7239051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chemeClr val="accent1">
                <a:alpha val="80000"/>
              </a:schemeClr>
            </a:solidFill>
          </a:ln>
        </p:spPr>
        <p:txBody>
          <a:bodyPr lIns="48767" tIns="48767" rIns="48767" bIns="48767" anchor="ctr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800" y="1934794"/>
            <a:ext cx="12700000" cy="71773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r>
              <a:rPr lang="en-US" altLang="zh-CN" sz="2000" dirty="0">
                <a:solidFill>
                  <a:srgbClr val="4B83C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import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frida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2000" dirty="0">
                <a:solidFill>
                  <a:srgbClr val="4B83C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import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sys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/>
            </a:r>
            <a:b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</a:br>
            <a:r>
              <a:rPr lang="en-US" altLang="zh-CN" sz="20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def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b="1" dirty="0" err="1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get_messages_from_js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20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message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,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data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):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2000" b="1" dirty="0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print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message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2000" b="1" dirty="0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print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message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['</a:t>
            </a:r>
            <a:r>
              <a:rPr lang="en-US" altLang="zh-CN" sz="2000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payload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'])</a:t>
            </a:r>
          </a:p>
          <a:p>
            <a:pPr lvl="1"/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hook_code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</a:p>
          <a:p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"""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20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Interceptor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b="1" dirty="0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attach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(</a:t>
            </a:r>
            <a:r>
              <a:rPr lang="en-US" altLang="zh-CN" sz="20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Module</a:t>
            </a:r>
            <a:r>
              <a:rPr lang="en-US" altLang="zh-CN" sz="20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b="1" dirty="0" err="1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findExportByName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( 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</a:t>
            </a:r>
            <a:r>
              <a:rPr lang="en-US" altLang="zh-CN" sz="2000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libc.so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",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</a:t>
            </a:r>
            <a:r>
              <a:rPr lang="en-US" altLang="zh-CN" sz="2000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read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,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{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2000" b="1" dirty="0" err="1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onEnter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: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function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20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args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{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2"/>
            <a:r>
              <a:rPr lang="en-US" altLang="zh-CN" sz="2000" b="1" dirty="0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send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(</a:t>
            </a:r>
            <a:r>
              <a:rPr lang="en-US" altLang="zh-CN" sz="20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Memory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b="1" dirty="0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readUtf8String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(</a:t>
            </a:r>
            <a:r>
              <a:rPr lang="en-US" altLang="zh-CN" sz="20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args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[</a:t>
            </a:r>
            <a:r>
              <a:rPr lang="en-US" altLang="zh-CN" sz="2000" dirty="0">
                <a:solidFill>
                  <a:srgbClr val="AB6526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1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]))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;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</a:p>
          <a:p>
            <a:pPr lvl="1"/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},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2000" b="1" dirty="0" err="1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onLeave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: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function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20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retval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{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}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}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;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"""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process 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frida</a:t>
            </a:r>
            <a:r>
              <a:rPr lang="en-US" altLang="zh-CN" sz="20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get_usb_device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().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attach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package_name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script 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process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create_script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hook_code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script</a:t>
            </a:r>
            <a:r>
              <a:rPr lang="en-US" altLang="zh-CN" sz="20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on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('</a:t>
            </a:r>
            <a:r>
              <a:rPr lang="en-US" altLang="zh-CN" sz="2000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message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',</a:t>
            </a:r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get_messages_from_js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script</a:t>
            </a:r>
            <a:r>
              <a:rPr lang="en-US" altLang="zh-CN" sz="20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load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()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sys</a:t>
            </a:r>
            <a:r>
              <a:rPr lang="en-US" altLang="zh-CN" sz="20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stdin</a:t>
            </a:r>
            <a:r>
              <a:rPr lang="en-US" altLang="zh-CN" sz="20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20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read</a:t>
            </a:r>
            <a:r>
              <a:rPr lang="en-US" altLang="zh-CN" sz="20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()</a:t>
            </a:r>
            <a:endParaRPr lang="en-US" altLang="zh-CN" sz="20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</p:txBody>
      </p:sp>
      <p:pic>
        <p:nvPicPr>
          <p:cNvPr id="9" name="图片 8" descr="图片 7"/>
          <p:cNvPicPr>
            <a:picLocks noChangeAspect="1"/>
          </p:cNvPicPr>
          <p:nvPr/>
        </p:nvPicPr>
        <p:blipFill rotWithShape="1">
          <a:blip r:embed="rId4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643825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EF8E465-9BDB-A84D-8C4A-EDBFF7942656}"/>
              </a:ext>
            </a:extLst>
          </p:cNvPr>
          <p:cNvSpPr txBox="1"/>
          <p:nvPr/>
        </p:nvSpPr>
        <p:spPr>
          <a:xfrm>
            <a:off x="913178" y="4273559"/>
            <a:ext cx="11178443" cy="12064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7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尼玛不要纸上谈兵啊！！！</a:t>
            </a:r>
          </a:p>
        </p:txBody>
      </p:sp>
      <p:pic>
        <p:nvPicPr>
          <p:cNvPr id="5" name="图片 4" descr="图片 7"/>
          <p:cNvPicPr>
            <a:picLocks noChangeAspect="1"/>
          </p:cNvPicPr>
          <p:nvPr/>
        </p:nvPicPr>
        <p:blipFill rotWithShape="1">
          <a:blip r:embed="rId4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407150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2406811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kumimoji="0" lang="en-US" altLang="zh-CN" sz="6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Brida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5443" y="3679394"/>
            <a:ext cx="11566358" cy="467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Brida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= </a:t>
            </a:r>
            <a:r>
              <a:rPr lang="en-US" altLang="zh-CN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BurpSuite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+ Frida</a:t>
            </a:r>
          </a:p>
        </p:txBody>
      </p:sp>
      <p:pic>
        <p:nvPicPr>
          <p:cNvPr id="1026" name="Picture 2" descr="Brid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43" y="1922258"/>
            <a:ext cx="4512678" cy="148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418622" y="1889494"/>
            <a:ext cx="4995335" cy="2314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Brida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是一个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Burp</a:t>
            </a:r>
            <a:r>
              <a:rPr kumimoji="0" lang="en-US" altLang="zh-CN" sz="2400" b="0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 Suite</a:t>
            </a:r>
            <a:r>
              <a:rPr kumimoji="0" lang="zh-CN" altLang="en-US" sz="2400" b="0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的扩展程序，它就是一道连接</a:t>
            </a:r>
            <a:r>
              <a:rPr kumimoji="0" lang="en-US" altLang="zh-CN" sz="2400" b="0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Frida</a:t>
            </a:r>
            <a:r>
              <a:rPr kumimoji="0" lang="zh-CN" altLang="en-US" sz="2400" b="0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Burp</a:t>
            </a:r>
            <a:r>
              <a:rPr lang="zh-CN" altLang="en-US" dirty="0">
                <a:solidFill>
                  <a:schemeClr val="bg1"/>
                </a:solidFill>
              </a:rPr>
              <a:t>的桥梁，让你可以在</a:t>
            </a:r>
            <a:r>
              <a:rPr lang="en-US" altLang="zh-CN" dirty="0">
                <a:solidFill>
                  <a:schemeClr val="bg1"/>
                </a:solidFill>
              </a:rPr>
              <a:t>Burp</a:t>
            </a:r>
            <a:r>
              <a:rPr lang="zh-CN" altLang="en-US" dirty="0">
                <a:solidFill>
                  <a:schemeClr val="bg1"/>
                </a:solidFill>
              </a:rPr>
              <a:t>中对</a:t>
            </a:r>
            <a:r>
              <a:rPr lang="en-US" altLang="zh-CN" dirty="0">
                <a:solidFill>
                  <a:schemeClr val="bg1"/>
                </a:solidFill>
              </a:rPr>
              <a:t>APP</a:t>
            </a:r>
            <a:r>
              <a:rPr lang="zh-CN" altLang="en-US" dirty="0">
                <a:solidFill>
                  <a:schemeClr val="bg1"/>
                </a:solidFill>
              </a:rPr>
              <a:t>进行插桩测试，甚至可以利用直接调用</a:t>
            </a:r>
            <a:r>
              <a:rPr lang="en-US" altLang="zh-CN" dirty="0">
                <a:solidFill>
                  <a:schemeClr val="bg1"/>
                </a:solidFill>
              </a:rPr>
              <a:t>APP</a:t>
            </a:r>
            <a:r>
              <a:rPr lang="zh-CN" altLang="en-US" dirty="0">
                <a:solidFill>
                  <a:schemeClr val="bg1"/>
                </a:solidFill>
              </a:rPr>
              <a:t>中的加解密函数来对请求包进行加密解密。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 Light"/>
            </a:endParaRPr>
          </a:p>
        </p:txBody>
      </p:sp>
      <p:pic>
        <p:nvPicPr>
          <p:cNvPr id="1032" name="Picture 8" descr="https://s19.aconvert.com/convert/p3r68-cdx67/0ztnx-y6a70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95" y="4416124"/>
            <a:ext cx="12595247" cy="45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图片 7"/>
          <p:cNvPicPr>
            <a:picLocks noChangeAspect="1"/>
          </p:cNvPicPr>
          <p:nvPr/>
        </p:nvPicPr>
        <p:blipFill rotWithShape="1">
          <a:blip r:embed="rId6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610843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2406811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kumimoji="0" lang="en-US" altLang="zh-CN" sz="6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Brida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1313"/>
            <a:ext cx="13004800" cy="7594655"/>
          </a:xfrm>
          <a:prstGeom prst="rect">
            <a:avLst/>
          </a:prstGeom>
        </p:spPr>
      </p:pic>
      <p:pic>
        <p:nvPicPr>
          <p:cNvPr id="5" name="图片 4" descr="图片 7"/>
          <p:cNvPicPr>
            <a:picLocks noChangeAspect="1"/>
          </p:cNvPicPr>
          <p:nvPr/>
        </p:nvPicPr>
        <p:blipFill rotWithShape="1">
          <a:blip r:embed="rId5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32270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8592800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kumimoji="0" lang="en-US" altLang="zh-CN" sz="6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Brida</a:t>
            </a:r>
            <a:r>
              <a:rPr kumimoji="0" lang="en-US" altLang="zh-CN" sz="6000" b="0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 – call crypto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Rectangle"/>
          <p:cNvSpPr/>
          <p:nvPr/>
        </p:nvSpPr>
        <p:spPr>
          <a:xfrm>
            <a:off x="170221" y="1873090"/>
            <a:ext cx="12577584" cy="7362162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chemeClr val="accent1">
                <a:alpha val="80000"/>
              </a:schemeClr>
            </a:solidFill>
          </a:ln>
        </p:spPr>
        <p:txBody>
          <a:bodyPr lIns="48767" tIns="48767" rIns="48767" bIns="48767" anchor="ctr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4800" y="1934794"/>
            <a:ext cx="11598442" cy="73004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</a:t>
            </a:r>
            <a:r>
              <a:rPr lang="en-US" altLang="zh-CN" sz="1800" b="1" dirty="0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contextcustom1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: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function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message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{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    </a:t>
            </a:r>
            <a:r>
              <a:rPr lang="en-US" altLang="zh-CN" sz="18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var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res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</a:t>
            </a:r>
            <a:r>
              <a:rPr lang="en-US" altLang="zh-CN" sz="1800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decrypt </a:t>
            </a:r>
            <a:r>
              <a:rPr lang="en-US" altLang="zh-CN" sz="1800" dirty="0" err="1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faild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";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    </a:t>
            </a:r>
            <a:r>
              <a:rPr lang="en-US" altLang="zh-CN" sz="18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var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input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b="1" dirty="0" err="1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hexToString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message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;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    </a:t>
            </a:r>
            <a:r>
              <a:rPr lang="en-US" altLang="zh-CN" sz="18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Java</a:t>
            </a:r>
            <a:r>
              <a:rPr lang="en-US" altLang="zh-CN" sz="18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800" b="1" dirty="0" err="1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perform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function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()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{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        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res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Java</a:t>
            </a:r>
            <a:r>
              <a:rPr lang="en-US" altLang="zh-CN" sz="18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800" b="1" dirty="0" err="1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use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</a:t>
            </a:r>
            <a:r>
              <a:rPr lang="en-US" altLang="zh-CN" sz="1800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***.crypto.***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800" b="1" dirty="0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decrypt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input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;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    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}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;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    </a:t>
            </a:r>
            <a:r>
              <a:rPr lang="en-US" altLang="zh-CN" sz="1800" dirty="0">
                <a:solidFill>
                  <a:srgbClr val="4B83C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return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b="1" dirty="0" err="1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stringToHex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res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;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},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</a:t>
            </a: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</a:t>
            </a:r>
            <a:r>
              <a:rPr lang="en-US" altLang="zh-CN" sz="1800" b="1" dirty="0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contextcustom2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: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function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message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{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    </a:t>
            </a:r>
            <a:r>
              <a:rPr lang="en-US" altLang="zh-CN" sz="18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var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res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</a:t>
            </a:r>
            <a:r>
              <a:rPr lang="en-US" altLang="zh-CN" sz="1800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encrypt </a:t>
            </a:r>
            <a:r>
              <a:rPr lang="en-US" altLang="zh-CN" sz="1800" dirty="0" err="1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faild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";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    </a:t>
            </a:r>
            <a:r>
              <a:rPr lang="en-US" altLang="zh-CN" sz="18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var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input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b="1" dirty="0" err="1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hexToString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message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;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    </a:t>
            </a:r>
            <a:r>
              <a:rPr lang="en-US" altLang="zh-CN" sz="18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Java</a:t>
            </a:r>
            <a:r>
              <a:rPr lang="en-US" altLang="zh-CN" sz="18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800" b="1" dirty="0" err="1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perform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function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()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{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        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res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Java</a:t>
            </a:r>
            <a:r>
              <a:rPr lang="en-US" altLang="zh-CN" sz="18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800" b="1" dirty="0" err="1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use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</a:t>
            </a:r>
            <a:r>
              <a:rPr lang="en-US" altLang="zh-CN" sz="1800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***.crypto.***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800" b="1" dirty="0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encrypt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input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;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    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}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;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    </a:t>
            </a:r>
            <a:r>
              <a:rPr lang="en-US" altLang="zh-CN" sz="1800" dirty="0">
                <a:solidFill>
                  <a:srgbClr val="4B83C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return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b="1" dirty="0" err="1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stringToHex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res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;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},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</a:t>
            </a: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</a:t>
            </a:r>
            <a:r>
              <a:rPr lang="en-US" altLang="zh-CN" sz="1800" b="1" dirty="0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contextcustom3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: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function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message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{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    </a:t>
            </a:r>
            <a:r>
              <a:rPr lang="en-US" altLang="zh-CN" sz="18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var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res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</a:t>
            </a:r>
            <a:r>
              <a:rPr lang="en-US" altLang="zh-CN" sz="1800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decrypt </a:t>
            </a:r>
            <a:r>
              <a:rPr lang="en-US" altLang="zh-CN" sz="1800" dirty="0" err="1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faild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";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    </a:t>
            </a:r>
            <a:r>
              <a:rPr lang="en-US" altLang="zh-CN" sz="18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var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input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b="1" dirty="0" err="1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hexToString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message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;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    </a:t>
            </a:r>
            <a:r>
              <a:rPr lang="en-US" altLang="zh-CN" sz="18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Java</a:t>
            </a:r>
            <a:r>
              <a:rPr lang="en-US" altLang="zh-CN" sz="18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800" b="1" dirty="0" err="1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perform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function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()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{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        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res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Java</a:t>
            </a:r>
            <a:r>
              <a:rPr lang="en-US" altLang="zh-CN" sz="18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800" b="1" dirty="0" err="1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use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</a:t>
            </a:r>
            <a:r>
              <a:rPr lang="en-US" altLang="zh-CN" sz="1800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***.crypto.***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800" b="1" dirty="0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decrypt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input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;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    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}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;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    </a:t>
            </a:r>
            <a:r>
              <a:rPr lang="en-US" altLang="zh-CN" sz="1800" dirty="0">
                <a:solidFill>
                  <a:srgbClr val="4B83C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return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800" b="1" dirty="0" err="1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stringToHex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8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res</a:t>
            </a:r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;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    </a:t>
            </a:r>
            <a:r>
              <a:rPr lang="en-US" altLang="zh-CN" sz="18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},</a:t>
            </a:r>
            <a:endParaRPr lang="en-US" altLang="zh-CN" sz="18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</p:txBody>
      </p:sp>
      <p:pic>
        <p:nvPicPr>
          <p:cNvPr id="7" name="图片 6" descr="图片 7"/>
          <p:cNvPicPr>
            <a:picLocks noChangeAspect="1"/>
          </p:cNvPicPr>
          <p:nvPr/>
        </p:nvPicPr>
        <p:blipFill rotWithShape="1">
          <a:blip r:embed="rId4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758366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2406811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kumimoji="0" lang="en-US" altLang="zh-CN" sz="6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Brida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81" y="2710256"/>
            <a:ext cx="11941237" cy="579545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575" y="1996499"/>
            <a:ext cx="9947336" cy="467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手动加解密算个</a:t>
            </a:r>
            <a:r>
              <a:rPr lang="zh-CN" altLang="en-US" dirty="0">
                <a:solidFill>
                  <a:schemeClr val="bg1"/>
                </a:solidFill>
              </a:rPr>
              <a:t>咋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回事！我想要的明明是这种可以哒哒哒的操作。。。</a:t>
            </a:r>
          </a:p>
        </p:txBody>
      </p:sp>
      <p:pic>
        <p:nvPicPr>
          <p:cNvPr id="8" name="图片 7" descr="图片 7"/>
          <p:cNvPicPr>
            <a:picLocks noChangeAspect="1"/>
          </p:cNvPicPr>
          <p:nvPr/>
        </p:nvPicPr>
        <p:blipFill rotWithShape="1">
          <a:blip r:embed="rId5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96455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/>
          <p:cNvSpPr/>
          <p:nvPr/>
        </p:nvSpPr>
        <p:spPr>
          <a:xfrm>
            <a:off x="635443" y="1173539"/>
            <a:ext cx="11693192" cy="1399071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chemeClr val="accent1">
                <a:alpha val="80000"/>
              </a:schemeClr>
            </a:solidFill>
          </a:ln>
        </p:spPr>
        <p:txBody>
          <a:bodyPr lIns="48767" tIns="48767" rIns="48767" bIns="48767" anchor="ctr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37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68014" y="2092592"/>
            <a:ext cx="8481848" cy="8184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784876" y="1408334"/>
            <a:ext cx="2868476" cy="929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自我介绍</a:t>
            </a:r>
          </a:p>
        </p:txBody>
      </p:sp>
      <p:sp>
        <p:nvSpPr>
          <p:cNvPr id="7" name="iṡľïḑè">
            <a:extLst>
              <a:ext uri="{FF2B5EF4-FFF2-40B4-BE49-F238E27FC236}">
                <a16:creationId xmlns:a16="http://schemas.microsoft.com/office/drawing/2014/main" id="{48F70259-7598-4270-874A-6F50772D10F6}"/>
              </a:ext>
            </a:extLst>
          </p:cNvPr>
          <p:cNvSpPr txBox="1"/>
          <p:nvPr/>
        </p:nvSpPr>
        <p:spPr bwMode="auto">
          <a:xfrm>
            <a:off x="6646399" y="4876800"/>
            <a:ext cx="6101406" cy="3068127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0" dirty="0" err="1">
                <a:solidFill>
                  <a:schemeClr val="bg1"/>
                </a:solidFill>
                <a:latin typeface="+mn-lt"/>
                <a:ea typeface="+mn-ea"/>
                <a:sym typeface="+mn-lt"/>
              </a:rPr>
              <a:t>WiFi</a:t>
            </a:r>
            <a:r>
              <a:rPr lang="zh-CN" altLang="en-US" sz="2800" b="0" dirty="0">
                <a:solidFill>
                  <a:schemeClr val="bg1"/>
                </a:solidFill>
                <a:latin typeface="+mn-lt"/>
                <a:ea typeface="+mn-ea"/>
                <a:sym typeface="+mn-lt"/>
              </a:rPr>
              <a:t>万能钥匙</a:t>
            </a:r>
            <a:endParaRPr lang="en-US" altLang="zh-CN" sz="2800" b="0" dirty="0">
              <a:solidFill>
                <a:schemeClr val="bg1"/>
              </a:solidFill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0" dirty="0">
                <a:solidFill>
                  <a:schemeClr val="bg1"/>
                </a:solidFill>
                <a:latin typeface="+mn-lt"/>
                <a:ea typeface="+mn-ea"/>
                <a:sym typeface="+mn-lt"/>
              </a:rPr>
              <a:t>常用</a:t>
            </a:r>
            <a:r>
              <a:rPr lang="en-US" altLang="zh-CN" sz="2800" b="0" dirty="0">
                <a:solidFill>
                  <a:schemeClr val="bg1"/>
                </a:solidFill>
                <a:latin typeface="+mn-lt"/>
                <a:ea typeface="+mn-ea"/>
                <a:sym typeface="+mn-lt"/>
              </a:rPr>
              <a:t>ID</a:t>
            </a:r>
            <a:r>
              <a:rPr lang="zh-CN" altLang="en-US" sz="2800" b="0" dirty="0">
                <a:solidFill>
                  <a:schemeClr val="bg1"/>
                </a:solidFill>
                <a:latin typeface="+mn-lt"/>
                <a:ea typeface="+mn-ea"/>
                <a:sym typeface="+mn-lt"/>
              </a:rPr>
              <a:t> 葫芦娃</a:t>
            </a:r>
            <a:endParaRPr lang="en-US" altLang="zh-CN" sz="2800" b="0" dirty="0">
              <a:solidFill>
                <a:schemeClr val="bg1"/>
              </a:solidFill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0" dirty="0" err="1">
                <a:solidFill>
                  <a:schemeClr val="bg1"/>
                </a:solidFill>
                <a:latin typeface="+mn-lt"/>
                <a:ea typeface="+mn-ea"/>
                <a:sym typeface="+mn-lt"/>
              </a:rPr>
              <a:t>Github</a:t>
            </a:r>
            <a:r>
              <a:rPr lang="zh-CN" altLang="en-US" sz="2800" b="0" dirty="0">
                <a:solidFill>
                  <a:schemeClr val="bg1"/>
                </a:solidFill>
                <a:latin typeface="+mn-lt"/>
                <a:ea typeface="+mn-ea"/>
                <a:sym typeface="+mn-lt"/>
              </a:rPr>
              <a:t>：</a:t>
            </a:r>
            <a:r>
              <a:rPr lang="en-US" altLang="zh-CN" sz="2800" b="0" dirty="0" err="1">
                <a:solidFill>
                  <a:schemeClr val="bg1"/>
                </a:solidFill>
                <a:latin typeface="+mn-lt"/>
                <a:ea typeface="+mn-ea"/>
                <a:sym typeface="+mn-lt"/>
              </a:rPr>
              <a:t>github.com</a:t>
            </a:r>
            <a:r>
              <a:rPr lang="en-US" altLang="zh-CN" sz="2800" b="0" dirty="0">
                <a:solidFill>
                  <a:schemeClr val="bg1"/>
                </a:solidFill>
                <a:latin typeface="+mn-lt"/>
                <a:ea typeface="+mn-ea"/>
                <a:sym typeface="+mn-lt"/>
              </a:rPr>
              <a:t>/</a:t>
            </a:r>
            <a:r>
              <a:rPr lang="en-US" altLang="zh-CN" sz="2800" b="0" dirty="0" err="1">
                <a:solidFill>
                  <a:schemeClr val="bg1"/>
                </a:solidFill>
                <a:latin typeface="+mn-lt"/>
                <a:ea typeface="+mn-ea"/>
                <a:sym typeface="+mn-lt"/>
              </a:rPr>
              <a:t>hluwa</a:t>
            </a:r>
            <a:endParaRPr lang="en-US" altLang="zh-CN" sz="2800" b="0" dirty="0">
              <a:solidFill>
                <a:schemeClr val="bg1"/>
              </a:solidFill>
              <a:latin typeface="+mn-lt"/>
              <a:ea typeface="+mn-ea"/>
              <a:sym typeface="+mn-lt"/>
            </a:endParaRPr>
          </a:p>
        </p:txBody>
      </p:sp>
      <p:pic>
        <p:nvPicPr>
          <p:cNvPr id="8" name="图片 7" descr="图片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28745" y="1296922"/>
            <a:ext cx="6366519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5899755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kumimoji="0" lang="en-US" altLang="zh-CN" sz="6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Brida</a:t>
            </a:r>
            <a:r>
              <a:rPr kumimoji="0" lang="en-US" altLang="zh-CN" sz="6000" b="0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 – Proxy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16" y="1688505"/>
            <a:ext cx="10722368" cy="2804312"/>
          </a:xfrm>
          <a:prstGeom prst="rect">
            <a:avLst/>
          </a:prstGeom>
        </p:spPr>
      </p:pic>
      <p:sp>
        <p:nvSpPr>
          <p:cNvPr id="7" name="Rectangle"/>
          <p:cNvSpPr/>
          <p:nvPr/>
        </p:nvSpPr>
        <p:spPr>
          <a:xfrm>
            <a:off x="635442" y="4895676"/>
            <a:ext cx="11540516" cy="3927482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chemeClr val="accent1">
                <a:alpha val="80000"/>
              </a:schemeClr>
            </a:solidFill>
          </a:ln>
        </p:spPr>
        <p:txBody>
          <a:bodyPr lIns="48767" tIns="48767" rIns="48767" bIns="48767" anchor="ctr"/>
          <a:lstStyle/>
          <a:p>
            <a:r>
              <a:rPr lang="en-US" altLang="zh-CN" dirty="0">
                <a:solidFill>
                  <a:srgbClr val="4B83C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import</a:t>
            </a:r>
            <a:r>
              <a:rPr lang="en-US" altLang="zh-CN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Pyro4</a:t>
            </a:r>
          </a:p>
          <a:p>
            <a:r>
              <a:rPr lang="en-US" altLang="zh-CN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/>
            </a:r>
            <a:br>
              <a:rPr lang="en-US" altLang="zh-CN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</a:br>
            <a:r>
              <a:rPr lang="en-US" altLang="zh-CN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uri</a:t>
            </a:r>
            <a:r>
              <a:rPr lang="en-US" altLang="zh-CN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'</a:t>
            </a:r>
            <a:r>
              <a:rPr lang="en-US" altLang="zh-CN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PYRO:BridaServicePyro@localhost:9999</a:t>
            </a:r>
            <a:r>
              <a:rPr lang="en-US" altLang="zh-CN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'</a:t>
            </a:r>
            <a:endParaRPr lang="en-US" altLang="zh-CN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pp </a:t>
            </a:r>
            <a:r>
              <a:rPr lang="en-US" altLang="zh-CN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Pyro4</a:t>
            </a:r>
            <a:r>
              <a:rPr lang="en-US" altLang="zh-CN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Proxy</a:t>
            </a:r>
            <a:r>
              <a:rPr lang="en-US" altLang="zh-CN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uri</a:t>
            </a:r>
            <a:r>
              <a:rPr lang="en-US" altLang="zh-CN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endParaRPr lang="en-US" altLang="zh-CN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args</a:t>
            </a:r>
            <a:r>
              <a:rPr lang="en-US" altLang="zh-CN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[]</a:t>
            </a:r>
            <a:endParaRPr lang="en-US" altLang="zh-CN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args</a:t>
            </a:r>
            <a:r>
              <a:rPr lang="en-US" altLang="zh-CN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append</a:t>
            </a:r>
            <a:r>
              <a:rPr lang="en-US" altLang="zh-CN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("</a:t>
            </a:r>
            <a:r>
              <a:rPr lang="en-US" altLang="zh-CN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METHOD_ARG_1</a:t>
            </a:r>
            <a:r>
              <a:rPr lang="en-US" altLang="zh-CN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")</a:t>
            </a:r>
            <a:endParaRPr lang="en-US" altLang="zh-CN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args</a:t>
            </a:r>
            <a:r>
              <a:rPr lang="en-US" altLang="zh-CN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append</a:t>
            </a:r>
            <a:r>
              <a:rPr lang="en-US" altLang="zh-CN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("</a:t>
            </a:r>
            <a:r>
              <a:rPr lang="en-US" altLang="zh-CN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METHOD_ARG_2</a:t>
            </a:r>
            <a:r>
              <a:rPr lang="en-US" altLang="zh-CN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")</a:t>
            </a:r>
            <a:endParaRPr lang="en-US" altLang="zh-CN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args</a:t>
            </a:r>
            <a:r>
              <a:rPr lang="en-US" altLang="zh-CN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append</a:t>
            </a:r>
            <a:r>
              <a:rPr lang="en-US" altLang="zh-CN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("</a:t>
            </a:r>
            <a:r>
              <a:rPr lang="en-US" altLang="zh-CN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...</a:t>
            </a:r>
            <a:r>
              <a:rPr lang="en-US" altLang="zh-CN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")</a:t>
            </a:r>
            <a:endParaRPr lang="en-US" altLang="zh-CN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ret </a:t>
            </a:r>
            <a:r>
              <a:rPr lang="en-US" altLang="zh-CN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pp</a:t>
            </a:r>
            <a:r>
              <a:rPr lang="en-US" altLang="zh-CN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callexportfunction</a:t>
            </a:r>
            <a:r>
              <a:rPr lang="en-US" altLang="zh-CN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('</a:t>
            </a:r>
            <a:r>
              <a:rPr lang="en-US" altLang="zh-CN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METHOD_NAME</a:t>
            </a:r>
            <a:r>
              <a:rPr lang="en-US" altLang="zh-CN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',</a:t>
            </a:r>
            <a:r>
              <a:rPr lang="en-US" altLang="zh-CN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args</a:t>
            </a:r>
            <a:r>
              <a:rPr lang="en-US" altLang="zh-CN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endParaRPr lang="en-US" altLang="zh-CN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pp</a:t>
            </a:r>
            <a:r>
              <a:rPr lang="en-US" altLang="zh-CN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_</a:t>
            </a:r>
            <a:r>
              <a:rPr lang="en-US" altLang="zh-CN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pyroRelease</a:t>
            </a:r>
            <a:r>
              <a:rPr lang="en-US" altLang="zh-CN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()</a:t>
            </a:r>
            <a:endParaRPr lang="en-US" altLang="zh-CN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</p:txBody>
      </p:sp>
      <p:pic>
        <p:nvPicPr>
          <p:cNvPr id="8" name="图片 7" descr="图片 7"/>
          <p:cNvPicPr>
            <a:picLocks noChangeAspect="1"/>
          </p:cNvPicPr>
          <p:nvPr/>
        </p:nvPicPr>
        <p:blipFill rotWithShape="1">
          <a:blip r:embed="rId5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832854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5946241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kumimoji="0" lang="en-US" altLang="zh-CN" sz="6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Brida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Proxy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57485" y="7144803"/>
            <a:ext cx="1534434" cy="517586"/>
          </a:xfrm>
          <a:prstGeom prst="roundRect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Burp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 Ligh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331822" y="7140106"/>
            <a:ext cx="1471694" cy="517586"/>
          </a:xfrm>
          <a:prstGeom prst="roundRect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Frida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 Light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8325307" y="6315231"/>
            <a:ext cx="4272993" cy="1780673"/>
          </a:xfrm>
          <a:prstGeom prst="roundRect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 Light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765616" y="6943443"/>
            <a:ext cx="1788695" cy="926209"/>
          </a:xfrm>
          <a:prstGeom prst="roundRect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Frida</a:t>
            </a:r>
          </a:p>
          <a:p>
            <a:pPr marL="0" marR="0" indent="0" algn="ctr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Server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 Light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448657" y="6937539"/>
            <a:ext cx="1788695" cy="926209"/>
          </a:xfrm>
          <a:prstGeom prst="roundRect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Android APP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 Light"/>
            </a:endParaRPr>
          </a:p>
        </p:txBody>
      </p:sp>
      <p:cxnSp>
        <p:nvCxnSpPr>
          <p:cNvPr id="28" name="直接箭头连接符 27"/>
          <p:cNvCxnSpPr>
            <a:stCxn id="25" idx="3"/>
            <a:endCxn id="26" idx="1"/>
          </p:cNvCxnSpPr>
          <p:nvPr/>
        </p:nvCxnSpPr>
        <p:spPr>
          <a:xfrm flipV="1">
            <a:off x="9554311" y="7400644"/>
            <a:ext cx="894346" cy="5904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2" idx="3"/>
            <a:endCxn id="25" idx="1"/>
          </p:cNvCxnSpPr>
          <p:nvPr/>
        </p:nvCxnSpPr>
        <p:spPr>
          <a:xfrm>
            <a:off x="6803516" y="7398899"/>
            <a:ext cx="962100" cy="7649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9229543" y="6390120"/>
            <a:ext cx="2464519" cy="467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Android Phone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 Light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9397769" y="2561953"/>
            <a:ext cx="1998750" cy="1080000"/>
          </a:xfrm>
          <a:prstGeom prst="roundRect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App Server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 Light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2985312" y="7142070"/>
            <a:ext cx="1534434" cy="517586"/>
          </a:xfrm>
          <a:prstGeom prst="roundRect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Brida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 Light"/>
            </a:endParaRPr>
          </a:p>
        </p:txBody>
      </p:sp>
      <p:cxnSp>
        <p:nvCxnSpPr>
          <p:cNvPr id="62" name="肘形连接符 61"/>
          <p:cNvCxnSpPr>
            <a:stCxn id="8" idx="3"/>
            <a:endCxn id="52" idx="1"/>
          </p:cNvCxnSpPr>
          <p:nvPr/>
        </p:nvCxnSpPr>
        <p:spPr>
          <a:xfrm flipV="1">
            <a:off x="2191919" y="7400863"/>
            <a:ext cx="793393" cy="2733"/>
          </a:xfrm>
          <a:prstGeom prst="bentConnector3">
            <a:avLst>
              <a:gd name="adj1" fmla="val 50000"/>
            </a:avLst>
          </a:prstGeom>
          <a:noFill/>
          <a:ln w="5715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0" name="肘形连接符 1029"/>
          <p:cNvCxnSpPr>
            <a:stCxn id="52" idx="3"/>
            <a:endCxn id="12" idx="1"/>
          </p:cNvCxnSpPr>
          <p:nvPr/>
        </p:nvCxnSpPr>
        <p:spPr>
          <a:xfrm flipV="1">
            <a:off x="4519746" y="7398899"/>
            <a:ext cx="812076" cy="1964"/>
          </a:xfrm>
          <a:prstGeom prst="bentConnector3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2" name="圆角矩形 91"/>
          <p:cNvSpPr/>
          <p:nvPr/>
        </p:nvSpPr>
        <p:spPr>
          <a:xfrm>
            <a:off x="5167669" y="3823554"/>
            <a:ext cx="1800000" cy="1800000"/>
          </a:xfrm>
          <a:prstGeom prst="roundRect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Proxy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 Light"/>
            </a:endParaRPr>
          </a:p>
        </p:txBody>
      </p:sp>
      <p:sp>
        <p:nvSpPr>
          <p:cNvPr id="1083" name="文本框 1082"/>
          <p:cNvSpPr txBox="1"/>
          <p:nvPr/>
        </p:nvSpPr>
        <p:spPr>
          <a:xfrm>
            <a:off x="3804507" y="7751196"/>
            <a:ext cx="2278570" cy="3447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Encrypt or Decrypt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 Light"/>
            </a:endParaRPr>
          </a:p>
        </p:txBody>
      </p:sp>
      <p:cxnSp>
        <p:nvCxnSpPr>
          <p:cNvPr id="104" name="肘形连接符 103"/>
          <p:cNvCxnSpPr>
            <a:stCxn id="92" idx="2"/>
            <a:endCxn id="52" idx="0"/>
          </p:cNvCxnSpPr>
          <p:nvPr/>
        </p:nvCxnSpPr>
        <p:spPr>
          <a:xfrm rot="5400000">
            <a:off x="4150841" y="5225242"/>
            <a:ext cx="1518516" cy="2315140"/>
          </a:xfrm>
          <a:prstGeom prst="bentConnector3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0" name="圆角矩形 169"/>
          <p:cNvSpPr/>
          <p:nvPr/>
        </p:nvSpPr>
        <p:spPr>
          <a:xfrm>
            <a:off x="429962" y="2575160"/>
            <a:ext cx="1998750" cy="1080000"/>
          </a:xfrm>
          <a:prstGeom prst="roundRect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ctr">
            <a:spAutoFit/>
          </a:bodyPr>
          <a:lstStyle/>
          <a:p>
            <a:pPr marL="0" marR="0" indent="0" algn="ctr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Repeater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 Light"/>
            </a:endParaRPr>
          </a:p>
        </p:txBody>
      </p:sp>
      <p:cxnSp>
        <p:nvCxnSpPr>
          <p:cNvPr id="107" name="直接箭头连接符 106"/>
          <p:cNvCxnSpPr>
            <a:stCxn id="40" idx="2"/>
            <a:endCxn id="22" idx="0"/>
          </p:cNvCxnSpPr>
          <p:nvPr/>
        </p:nvCxnSpPr>
        <p:spPr>
          <a:xfrm>
            <a:off x="10397144" y="3641953"/>
            <a:ext cx="64660" cy="2673278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5" name="肘形连接符 114"/>
          <p:cNvCxnSpPr>
            <a:endCxn id="92" idx="1"/>
          </p:cNvCxnSpPr>
          <p:nvPr/>
        </p:nvCxnSpPr>
        <p:spPr>
          <a:xfrm>
            <a:off x="2428712" y="3334109"/>
            <a:ext cx="2738957" cy="1389445"/>
          </a:xfrm>
          <a:prstGeom prst="bentConnector3">
            <a:avLst>
              <a:gd name="adj1" fmla="val 50000"/>
            </a:avLst>
          </a:prstGeom>
          <a:noFill/>
          <a:ln w="5715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8" name="肘形连接符 117"/>
          <p:cNvCxnSpPr>
            <a:stCxn id="92" idx="3"/>
          </p:cNvCxnSpPr>
          <p:nvPr/>
        </p:nvCxnSpPr>
        <p:spPr>
          <a:xfrm flipV="1">
            <a:off x="6967669" y="3333975"/>
            <a:ext cx="2439792" cy="1389579"/>
          </a:xfrm>
          <a:prstGeom prst="bentConnector3">
            <a:avLst>
              <a:gd name="adj1" fmla="val 50000"/>
            </a:avLst>
          </a:prstGeom>
          <a:noFill/>
          <a:ln w="5715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3" name="肘形连接符 122"/>
          <p:cNvCxnSpPr>
            <a:stCxn id="40" idx="1"/>
          </p:cNvCxnSpPr>
          <p:nvPr/>
        </p:nvCxnSpPr>
        <p:spPr>
          <a:xfrm rot="10800000" flipV="1">
            <a:off x="6930973" y="3101953"/>
            <a:ext cx="2466796" cy="1353182"/>
          </a:xfrm>
          <a:prstGeom prst="bentConnector3">
            <a:avLst>
              <a:gd name="adj1" fmla="val 58454"/>
            </a:avLst>
          </a:prstGeom>
          <a:noFill/>
          <a:ln w="5715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9" name="肘形连接符 128"/>
          <p:cNvCxnSpPr>
            <a:endCxn id="170" idx="3"/>
          </p:cNvCxnSpPr>
          <p:nvPr/>
        </p:nvCxnSpPr>
        <p:spPr>
          <a:xfrm rot="10800000">
            <a:off x="2428713" y="3115160"/>
            <a:ext cx="2738957" cy="1353182"/>
          </a:xfrm>
          <a:prstGeom prst="bentConnector3">
            <a:avLst>
              <a:gd name="adj1" fmla="val 41800"/>
            </a:avLst>
          </a:prstGeom>
          <a:noFill/>
          <a:ln w="5715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1" name="文本框 130"/>
          <p:cNvSpPr txBox="1"/>
          <p:nvPr/>
        </p:nvSpPr>
        <p:spPr>
          <a:xfrm>
            <a:off x="2437570" y="3482806"/>
            <a:ext cx="1209368" cy="3447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>
                <a:solidFill>
                  <a:schemeClr val="bg1"/>
                </a:solidFill>
              </a:rPr>
              <a:t>PlainText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 Light"/>
            </a:endParaRPr>
          </a:p>
        </p:txBody>
      </p:sp>
      <p:sp>
        <p:nvSpPr>
          <p:cNvPr id="197" name="文本框 196"/>
          <p:cNvSpPr txBox="1"/>
          <p:nvPr/>
        </p:nvSpPr>
        <p:spPr>
          <a:xfrm>
            <a:off x="7047100" y="4756808"/>
            <a:ext cx="1456230" cy="3447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>
                <a:solidFill>
                  <a:schemeClr val="bg1"/>
                </a:solidFill>
              </a:rPr>
              <a:t>EncryptText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 Light"/>
            </a:endParaRPr>
          </a:p>
        </p:txBody>
      </p:sp>
      <p:sp>
        <p:nvSpPr>
          <p:cNvPr id="198" name="文本框 197"/>
          <p:cNvSpPr txBox="1"/>
          <p:nvPr/>
        </p:nvSpPr>
        <p:spPr>
          <a:xfrm>
            <a:off x="7931848" y="2687594"/>
            <a:ext cx="1456230" cy="3447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>
                <a:solidFill>
                  <a:schemeClr val="bg1"/>
                </a:solidFill>
              </a:rPr>
              <a:t>EncryptText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 Light"/>
            </a:endParaRPr>
          </a:p>
        </p:txBody>
      </p:sp>
      <p:sp>
        <p:nvSpPr>
          <p:cNvPr id="199" name="文本框 198"/>
          <p:cNvSpPr txBox="1"/>
          <p:nvPr/>
        </p:nvSpPr>
        <p:spPr>
          <a:xfrm>
            <a:off x="3994997" y="4069588"/>
            <a:ext cx="1209368" cy="3447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>
                <a:solidFill>
                  <a:schemeClr val="bg1"/>
                </a:solidFill>
              </a:rPr>
              <a:t>PlainText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 Light"/>
            </a:endParaRPr>
          </a:p>
        </p:txBody>
      </p:sp>
      <p:cxnSp>
        <p:nvCxnSpPr>
          <p:cNvPr id="133" name="直接箭头连接符 132"/>
          <p:cNvCxnSpPr>
            <a:stCxn id="8" idx="0"/>
            <a:endCxn id="170" idx="2"/>
          </p:cNvCxnSpPr>
          <p:nvPr/>
        </p:nvCxnSpPr>
        <p:spPr>
          <a:xfrm flipV="1">
            <a:off x="1424702" y="3655160"/>
            <a:ext cx="4635" cy="3489643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0" name="图片 29" descr="图片 7"/>
          <p:cNvPicPr>
            <a:picLocks noChangeAspect="1"/>
          </p:cNvPicPr>
          <p:nvPr/>
        </p:nvPicPr>
        <p:blipFill rotWithShape="1">
          <a:blip r:embed="rId4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059829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5899755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kumimoji="0" lang="en-US" altLang="zh-CN" sz="6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Brida</a:t>
            </a:r>
            <a:r>
              <a:rPr kumimoji="0" lang="en-US" altLang="zh-CN" sz="6000" b="0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 – Proxy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Rectangle"/>
          <p:cNvSpPr/>
          <p:nvPr/>
        </p:nvSpPr>
        <p:spPr>
          <a:xfrm>
            <a:off x="371908" y="1493028"/>
            <a:ext cx="12262411" cy="7903042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chemeClr val="accent1">
                <a:alpha val="80000"/>
              </a:schemeClr>
            </a:solidFill>
          </a:ln>
        </p:spPr>
        <p:txBody>
          <a:bodyPr lIns="48767" tIns="48767" rIns="48767" bIns="48767" anchor="ctr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9551" y="1637963"/>
            <a:ext cx="12288254" cy="7731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r>
              <a:rPr lang="en-US" altLang="zh-CN" sz="16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def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b="1" dirty="0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decrypt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6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self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,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RequestOrResponse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,</a:t>
            </a:r>
            <a:r>
              <a:rPr lang="en-US" altLang="zh-CN" sz="16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raw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):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body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raw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[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RequestOrResponse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getBodyOffset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():]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newbody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body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tostring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()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args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[]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args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append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newbody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encode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('</a:t>
            </a:r>
            <a:r>
              <a:rPr lang="en-US" altLang="zh-CN" sz="1600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hex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'))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ret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pp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callexportfunction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('</a:t>
            </a:r>
            <a:r>
              <a:rPr lang="en-US" altLang="zh-CN" sz="1600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contextcustom3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',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args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ret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AB6526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self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_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helpers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bytesToString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ret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).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decode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('</a:t>
            </a:r>
            <a:r>
              <a:rPr lang="en-US" altLang="zh-CN" sz="1600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hex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')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1600" dirty="0">
                <a:solidFill>
                  <a:srgbClr val="4B83C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return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AB6526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self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_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helpers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buildHttpMessage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RequestOrResponse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getHeaders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(),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ret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/>
            </a:r>
            <a:b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</a:br>
            <a:r>
              <a:rPr lang="en-US" altLang="zh-CN" sz="16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def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b="1" dirty="0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encrypt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6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self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,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RequestOrResponse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,</a:t>
            </a:r>
            <a:r>
              <a:rPr lang="en-US" altLang="zh-CN" sz="16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raw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):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body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raw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[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RequestOrResponse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getBodyOffset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():]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newbody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body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tostring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()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args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[]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args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append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newbody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encode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('</a:t>
            </a:r>
            <a:r>
              <a:rPr lang="en-US" altLang="zh-CN" sz="1600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hex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'))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ret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pp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callexportfunction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('</a:t>
            </a:r>
            <a:r>
              <a:rPr lang="en-US" altLang="zh-CN" sz="1600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contextcustom2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',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args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ret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AB6526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self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_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helpers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bytesToString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ret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).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decode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('</a:t>
            </a:r>
            <a:r>
              <a:rPr lang="en-US" altLang="zh-CN" sz="1600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hex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')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1600" dirty="0">
                <a:solidFill>
                  <a:srgbClr val="4B83C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return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AB6526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self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_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helpers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buildHttpMessage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RequestOrResponse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getHeaders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(),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ret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/>
            </a:r>
            <a:b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</a:br>
            <a:r>
              <a:rPr lang="en-US" altLang="zh-CN" sz="16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def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b="1" dirty="0" err="1">
                <a:solidFill>
                  <a:srgbClr val="AA3731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processHttpMessage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600" dirty="0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self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,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toolFlag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,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messageIsRequest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,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 err="1">
                <a:solidFill>
                  <a:srgbClr val="7A3E9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messageInfo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):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1600" dirty="0">
                <a:solidFill>
                  <a:srgbClr val="4B83C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if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toolFlag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==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AB6526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64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or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toolFlag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==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AB6526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16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or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toolFlag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==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AB6526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32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: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i="1" dirty="0">
                <a:solidFill>
                  <a:srgbClr val="AAAAAA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# TOOL_REPEATER TOOL_SCANNER TOOL_INTRUDER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2"/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request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messageInfo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getRequest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()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2"/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analyzedRequest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AB6526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self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_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helpers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analyzeRequest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request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2"/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headers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analyzedRequest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getHeaders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()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1"/>
            <a:r>
              <a:rPr lang="en-US" altLang="zh-CN" sz="1600" dirty="0">
                <a:solidFill>
                  <a:srgbClr val="4B83C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if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not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is_traget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headers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, "</a:t>
            </a:r>
            <a:r>
              <a:rPr lang="en-US" altLang="zh-CN" sz="1600" dirty="0">
                <a:solidFill>
                  <a:srgbClr val="448C2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***.***.com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"):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3"/>
            <a:r>
              <a:rPr lang="en-US" altLang="zh-CN" sz="1600" dirty="0">
                <a:solidFill>
                  <a:srgbClr val="4B83C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return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2"/>
            <a:r>
              <a:rPr lang="en-US" altLang="zh-CN" sz="1600" dirty="0">
                <a:solidFill>
                  <a:srgbClr val="4B83C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if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not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messageIsRequest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: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3"/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response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messageInfo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getResponse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()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3"/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analyzedResponse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=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</a:t>
            </a:r>
            <a:r>
              <a:rPr lang="en-US" altLang="zh-CN" sz="1600" dirty="0">
                <a:solidFill>
                  <a:srgbClr val="AB6526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self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_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helpers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analyzeResponse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response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3"/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messageInfo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setResponse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600" dirty="0" err="1">
                <a:solidFill>
                  <a:srgbClr val="AB6526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self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decrypt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analyzedResponse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,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response</a:t>
            </a:r>
          </a:p>
          <a:p>
            <a:pPr lvl="2"/>
            <a:r>
              <a:rPr lang="en-US" altLang="zh-CN" sz="1600" dirty="0">
                <a:solidFill>
                  <a:srgbClr val="4B83CD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else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: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  <a:p>
            <a:pPr lvl="3"/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messageInfo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setRequest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600" dirty="0" err="1">
                <a:solidFill>
                  <a:srgbClr val="AB6526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self</a:t>
            </a:r>
            <a:r>
              <a:rPr lang="en-US" altLang="zh-CN" sz="1600" dirty="0" err="1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.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encrypt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(</a:t>
            </a:r>
            <a:r>
              <a:rPr lang="en-US" altLang="zh-CN" sz="1600" dirty="0" err="1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analyzedRequest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,</a:t>
            </a:r>
            <a:r>
              <a:rPr lang="en-US" altLang="zh-CN" sz="1600" dirty="0">
                <a:solidFill>
                  <a:srgbClr val="333333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 request</a:t>
            </a:r>
            <a:r>
              <a:rPr lang="en-US" altLang="zh-CN" sz="1600" dirty="0">
                <a:solidFill>
                  <a:srgbClr val="777777"/>
                </a:solidFill>
                <a:latin typeface="YaHei Monaco Hybird" panose="020B0503030404040204" pitchFamily="34" charset="-122"/>
                <a:ea typeface="YaHei Monaco Hybird" panose="020B0503030404040204" pitchFamily="34" charset="-122"/>
              </a:rPr>
              <a:t>))</a:t>
            </a: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</p:txBody>
      </p:sp>
      <p:pic>
        <p:nvPicPr>
          <p:cNvPr id="7" name="图片 6" descr="图片 7"/>
          <p:cNvPicPr>
            <a:picLocks noChangeAspect="1"/>
          </p:cNvPicPr>
          <p:nvPr/>
        </p:nvPicPr>
        <p:blipFill rotWithShape="1">
          <a:blip r:embed="rId4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258196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6669196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kumimoji="0" lang="en-US" altLang="zh-CN" sz="6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Brida</a:t>
            </a:r>
            <a:r>
              <a:rPr kumimoji="0" lang="en-US" altLang="zh-CN" sz="6000" b="0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 – </a:t>
            </a:r>
            <a:r>
              <a:rPr kumimoji="0" lang="zh-CN" altLang="en-US" sz="6000" b="0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最终效果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5368"/>
            <a:ext cx="13004800" cy="5527039"/>
          </a:xfrm>
          <a:prstGeom prst="rect">
            <a:avLst/>
          </a:prstGeom>
        </p:spPr>
      </p:pic>
      <p:pic>
        <p:nvPicPr>
          <p:cNvPr id="5" name="图片 4" descr="图片 7"/>
          <p:cNvPicPr>
            <a:picLocks noChangeAspect="1"/>
          </p:cNvPicPr>
          <p:nvPr/>
        </p:nvPicPr>
        <p:blipFill rotWithShape="1">
          <a:blip r:embed="rId5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19293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2406811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House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6285" y="1922252"/>
            <a:ext cx="10796337" cy="12064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House</a:t>
            </a:r>
            <a:r>
              <a:rPr lang="zh-CN" altLang="en-US" dirty="0">
                <a:solidFill>
                  <a:schemeClr val="bg1"/>
                </a:solidFill>
              </a:rPr>
              <a:t>是一套基于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Frida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二次开发的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Android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应用分析程序，最大的亮点就是人家有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Web</a:t>
            </a:r>
            <a:r>
              <a:rPr lang="zh-CN" altLang="en-US" dirty="0">
                <a:solidFill>
                  <a:schemeClr val="bg1"/>
                </a:solidFill>
              </a:rPr>
              <a:t>控制台。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https://github.com/nccgroup/house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 Light"/>
            </a:endParaRPr>
          </a:p>
        </p:txBody>
      </p:sp>
      <p:pic>
        <p:nvPicPr>
          <p:cNvPr id="3076" name="Picture 4" descr="hook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184" y="3606945"/>
            <a:ext cx="9602314" cy="513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36" y="3606945"/>
            <a:ext cx="4994006" cy="5111464"/>
          </a:xfrm>
          <a:prstGeom prst="rect">
            <a:avLst/>
          </a:prstGeom>
        </p:spPr>
      </p:pic>
      <p:pic>
        <p:nvPicPr>
          <p:cNvPr id="7" name="图片 6" descr="图片 7"/>
          <p:cNvPicPr>
            <a:picLocks noChangeAspect="1"/>
          </p:cNvPicPr>
          <p:nvPr/>
        </p:nvPicPr>
        <p:blipFill rotWithShape="1">
          <a:blip r:embed="rId6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430485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7792901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House - Intercept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242" name="Picture 2" descr="int1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35427"/>
            <a:ext cx="12994732" cy="694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图片 7"/>
          <p:cNvPicPr>
            <a:picLocks noChangeAspect="1"/>
          </p:cNvPicPr>
          <p:nvPr/>
        </p:nvPicPr>
        <p:blipFill rotWithShape="1">
          <a:blip r:embed="rId5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2378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5638465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lang="en-US" altLang="zh-CN" sz="60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PassionFruit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Rectangle"/>
          <p:cNvSpPr/>
          <p:nvPr/>
        </p:nvSpPr>
        <p:spPr>
          <a:xfrm>
            <a:off x="7485732" y="471212"/>
            <a:ext cx="5100630" cy="1155913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chemeClr val="accent1">
                <a:alpha val="80000"/>
              </a:schemeClr>
            </a:solidFill>
          </a:ln>
        </p:spPr>
        <p:txBody>
          <a:bodyPr lIns="48767" tIns="48767" rIns="48767" bIns="48767" anchor="ctr"/>
          <a:lstStyle/>
          <a:p>
            <a:endParaRPr lang="en-US" altLang="zh-CN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</p:txBody>
      </p:sp>
      <p:pic>
        <p:nvPicPr>
          <p:cNvPr id="11266" name="Picture 2" descr="Passionfru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602" y="500901"/>
            <a:ext cx="4568889" cy="109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Gener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84" y="2217817"/>
            <a:ext cx="11229632" cy="81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694780" y="1545108"/>
            <a:ext cx="6525081" cy="467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767" tIns="48767" rIns="48767" bIns="48767" numCol="1" spcCol="38100" rtlCol="0" anchor="t">
            <a:sp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bg1"/>
                </a:solidFill>
              </a:rPr>
              <a:t>一套基于</a:t>
            </a:r>
            <a:r>
              <a:rPr lang="en-US" altLang="zh-CN" dirty="0">
                <a:solidFill>
                  <a:schemeClr val="bg1"/>
                </a:solidFill>
              </a:rPr>
              <a:t>Frida</a:t>
            </a:r>
            <a:r>
              <a:rPr lang="zh-CN" altLang="en-US" dirty="0">
                <a:solidFill>
                  <a:schemeClr val="bg1"/>
                </a:solidFill>
              </a:rPr>
              <a:t>二次开发的</a:t>
            </a:r>
            <a:r>
              <a:rPr lang="en-US" altLang="zh-CN" dirty="0">
                <a:solidFill>
                  <a:schemeClr val="bg1"/>
                </a:solidFill>
              </a:rPr>
              <a:t>iOS</a:t>
            </a:r>
            <a:r>
              <a:rPr lang="zh-CN" altLang="en-US" dirty="0">
                <a:solidFill>
                  <a:schemeClr val="bg1"/>
                </a:solidFill>
              </a:rPr>
              <a:t>黑盒评估工具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 Light"/>
            </a:endParaRPr>
          </a:p>
        </p:txBody>
      </p:sp>
      <p:pic>
        <p:nvPicPr>
          <p:cNvPr id="10" name="图片 9" descr="图片 7"/>
          <p:cNvPicPr>
            <a:picLocks noChangeAspect="1"/>
          </p:cNvPicPr>
          <p:nvPr/>
        </p:nvPicPr>
        <p:blipFill rotWithShape="1">
          <a:blip r:embed="rId6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819905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5638465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lang="en-US" altLang="zh-CN" sz="60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PassionFruit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Rectangle"/>
          <p:cNvSpPr/>
          <p:nvPr/>
        </p:nvSpPr>
        <p:spPr>
          <a:xfrm>
            <a:off x="7485732" y="471212"/>
            <a:ext cx="5100630" cy="1155913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chemeClr val="accent1">
                <a:alpha val="80000"/>
              </a:schemeClr>
            </a:solidFill>
          </a:ln>
        </p:spPr>
        <p:txBody>
          <a:bodyPr lIns="48767" tIns="48767" rIns="48767" bIns="48767" anchor="ctr"/>
          <a:lstStyle/>
          <a:p>
            <a:endParaRPr lang="en-US" altLang="zh-CN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</p:txBody>
      </p:sp>
      <p:pic>
        <p:nvPicPr>
          <p:cNvPr id="11266" name="Picture 2" descr="Passionfru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602" y="500901"/>
            <a:ext cx="4568889" cy="109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"/>
          <p:cNvSpPr/>
          <p:nvPr/>
        </p:nvSpPr>
        <p:spPr>
          <a:xfrm>
            <a:off x="209938" y="2037347"/>
            <a:ext cx="12637707" cy="6737685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chemeClr val="accent1">
                <a:alpha val="80000"/>
              </a:schemeClr>
            </a:solidFill>
          </a:ln>
        </p:spPr>
        <p:txBody>
          <a:bodyPr lIns="48767" tIns="48767" rIns="48767" bIns="48767" anchor="ctr"/>
          <a:lstStyle/>
          <a:p>
            <a:pPr>
              <a:lnSpc>
                <a:spcPct val="150000"/>
              </a:lnSpc>
            </a:pPr>
            <a:r>
              <a:rPr lang="en-US" altLang="zh-CN" b="1" dirty="0"/>
              <a:t>	Features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/>
              <a:t>Cross </a:t>
            </a:r>
            <a:r>
              <a:rPr lang="en-US" altLang="zh-CN" sz="1600" b="1" dirty="0" err="1"/>
              <a:t>plarform</a:t>
            </a:r>
            <a:r>
              <a:rPr lang="en-US" altLang="zh-CN" sz="1600" b="1" dirty="0"/>
              <a:t> web GUI! </a:t>
            </a:r>
            <a:r>
              <a:rPr lang="zh-CN" altLang="en-US" sz="1600" b="1" dirty="0">
                <a:solidFill>
                  <a:srgbClr val="C00000"/>
                </a:solidFill>
              </a:rPr>
              <a:t>（</a:t>
            </a:r>
            <a:r>
              <a:rPr lang="en-US" altLang="zh-CN" sz="1600" b="1" dirty="0">
                <a:solidFill>
                  <a:srgbClr val="C00000"/>
                </a:solidFill>
              </a:rPr>
              <a:t>GUI</a:t>
            </a:r>
            <a:r>
              <a:rPr lang="zh-CN" altLang="en-US" sz="1600" b="1" dirty="0">
                <a:solidFill>
                  <a:srgbClr val="C00000"/>
                </a:solidFill>
              </a:rPr>
              <a:t>真香！）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Also supports non-jailbroken device (see </a:t>
            </a:r>
            <a:r>
              <a:rPr lang="en-US" altLang="zh-CN" sz="1600" dirty="0">
                <a:hlinkClick r:id="rId5"/>
              </a:rPr>
              <a:t>Non-jailbroken device</a:t>
            </a:r>
            <a:r>
              <a:rPr lang="en-US" altLang="zh-CN" sz="1600" dirty="0"/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List all </a:t>
            </a:r>
            <a:r>
              <a:rPr lang="en-US" altLang="zh-CN" sz="1600" dirty="0" err="1"/>
              <a:t>url</a:t>
            </a:r>
            <a:r>
              <a:rPr lang="en-US" altLang="zh-CN" sz="1600" dirty="0"/>
              <a:t> schemes.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Check signature entitlements.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List human readable app meta info (</a:t>
            </a:r>
            <a:r>
              <a:rPr lang="en-US" altLang="zh-CN" sz="1600" dirty="0" err="1"/>
              <a:t>Info.plist</a:t>
            </a:r>
            <a:r>
              <a:rPr lang="en-US" altLang="zh-CN" sz="1600" dirty="0"/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Capture screenshot.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/>
              <a:t>Checksec</a:t>
            </a:r>
            <a:r>
              <a:rPr lang="en-US" altLang="zh-CN" sz="1600" dirty="0"/>
              <a:t>: see if target app is encrypted, and has enabled PIE, ARC and stack canary.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App sandbox file browser. Directly preview images, SQLite databases and </a:t>
            </a:r>
            <a:r>
              <a:rPr lang="en-US" altLang="zh-CN" sz="1600" dirty="0" err="1"/>
              <a:t>plist</a:t>
            </a:r>
            <a:r>
              <a:rPr lang="en-US" altLang="zh-CN" sz="1600" dirty="0"/>
              <a:t> files on device. You can always download the file for further investigation.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Check the loaded frameworks. Hook exported native functions from these </a:t>
            </a:r>
            <a:r>
              <a:rPr lang="en-US" altLang="zh-CN" sz="1600" dirty="0" err="1"/>
              <a:t>dylib</a:t>
            </a:r>
            <a:r>
              <a:rPr lang="en-US" altLang="zh-CN" sz="1600" dirty="0"/>
              <a:t> to print the arguments and stack trace.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Log SQLite operations.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Log and try to bypass jailbreak detection.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List Objective-C classes from app, hook the methods and inspect the arguments and stack trace.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Dump </a:t>
            </a:r>
            <a:r>
              <a:rPr lang="en-US" altLang="zh-CN" sz="1600" dirty="0" err="1"/>
              <a:t>KeyChain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BinaryCookies</a:t>
            </a:r>
            <a:r>
              <a:rPr lang="en-US" altLang="zh-CN" sz="1600" dirty="0"/>
              <a:t> and </a:t>
            </a:r>
            <a:r>
              <a:rPr lang="en-US" altLang="zh-CN" sz="1600" dirty="0" err="1"/>
              <a:t>UserDefaults</a:t>
            </a:r>
            <a:r>
              <a:rPr lang="en-US" altLang="zh-CN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333333"/>
              </a:solidFill>
              <a:latin typeface="YaHei Monaco Hybird" panose="020B0503030404040204" pitchFamily="34" charset="-122"/>
              <a:ea typeface="YaHei Monaco Hybird" panose="020B0503030404040204" pitchFamily="34" charset="-122"/>
            </a:endParaRPr>
          </a:p>
        </p:txBody>
      </p:sp>
      <p:pic>
        <p:nvPicPr>
          <p:cNvPr id="7" name="图片 6" descr="图片 7"/>
          <p:cNvPicPr>
            <a:picLocks noChangeAspect="1"/>
          </p:cNvPicPr>
          <p:nvPr/>
        </p:nvPicPr>
        <p:blipFill rotWithShape="1">
          <a:blip r:embed="rId6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94565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2406811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DWARF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E9FD7E-CC36-6344-B0F3-97C1CA02C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43" y="2810294"/>
            <a:ext cx="11598627" cy="72642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272B14-7D19-F94E-A1EF-548087549ED3}"/>
              </a:ext>
            </a:extLst>
          </p:cNvPr>
          <p:cNvSpPr txBox="1"/>
          <p:nvPr/>
        </p:nvSpPr>
        <p:spPr>
          <a:xfrm>
            <a:off x="1371599" y="1577273"/>
            <a:ext cx="8280213" cy="12064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marL="0" marR="0" indent="0" algn="l" defTabSz="65024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bg1"/>
                </a:solidFill>
              </a:rPr>
              <a:t>一个使用</a:t>
            </a:r>
            <a:r>
              <a:rPr lang="en-US" altLang="zh-CN" dirty="0" err="1">
                <a:solidFill>
                  <a:schemeClr val="bg1"/>
                </a:solidFill>
              </a:rPr>
              <a:t>PyQT</a:t>
            </a:r>
            <a:r>
              <a:rPr lang="zh-CN" altLang="en-US" dirty="0">
                <a:solidFill>
                  <a:schemeClr val="bg1"/>
                </a:solidFill>
              </a:rPr>
              <a:t>写的</a:t>
            </a:r>
            <a:r>
              <a:rPr lang="en-US" altLang="zh-CN" dirty="0">
                <a:solidFill>
                  <a:schemeClr val="bg1"/>
                </a:solidFill>
              </a:rPr>
              <a:t>Android</a:t>
            </a:r>
            <a:r>
              <a:rPr lang="zh-CN" altLang="en-US" dirty="0">
                <a:solidFill>
                  <a:schemeClr val="bg1"/>
                </a:solidFill>
              </a:rPr>
              <a:t>调试工具，依赖于</a:t>
            </a:r>
            <a:r>
              <a:rPr lang="en-US" altLang="zh-CN" dirty="0">
                <a:solidFill>
                  <a:schemeClr val="bg1"/>
                </a:solidFill>
              </a:rPr>
              <a:t>Frida</a:t>
            </a:r>
            <a:r>
              <a:rPr lang="zh-CN" altLang="en-US" dirty="0">
                <a:solidFill>
                  <a:schemeClr val="bg1"/>
                </a:solidFill>
              </a:rPr>
              <a:t>实现。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chemeClr val="bg1"/>
                </a:solidFill>
              </a:rPr>
              <a:t>https://</a:t>
            </a:r>
            <a:r>
              <a:rPr lang="en" altLang="zh-CN" dirty="0" err="1">
                <a:solidFill>
                  <a:schemeClr val="bg1"/>
                </a:solidFill>
              </a:rPr>
              <a:t>github.com</a:t>
            </a:r>
            <a:r>
              <a:rPr lang="en" altLang="zh-CN" dirty="0">
                <a:solidFill>
                  <a:schemeClr val="bg1"/>
                </a:solidFill>
              </a:rPr>
              <a:t>/iGio90/Dwarf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 Light"/>
            </a:endParaRPr>
          </a:p>
        </p:txBody>
      </p:sp>
      <p:pic>
        <p:nvPicPr>
          <p:cNvPr id="7" name="图片 6" descr="图片 7"/>
          <p:cNvPicPr>
            <a:picLocks noChangeAspect="1"/>
          </p:cNvPicPr>
          <p:nvPr/>
        </p:nvPicPr>
        <p:blipFill rotWithShape="1">
          <a:blip r:embed="rId5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95049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3176252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广泛应用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2793" y="1660635"/>
            <a:ext cx="12265012" cy="779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比如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…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挖个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0day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？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Frida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来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fuzz safari(</a:t>
            </a:r>
            <a:r>
              <a:rPr lang="en-US" altLang="zh-CN" dirty="0">
                <a:solidFill>
                  <a:srgbClr val="00B050"/>
                </a:solidFill>
                <a:latin typeface="+mn-lt"/>
                <a:ea typeface="+mn-ea"/>
                <a:cs typeface="+mn-ea"/>
                <a:sym typeface="+mn-lt"/>
              </a:rPr>
              <a:t>CVE-2018-4193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en-US" altLang="zh-CN" dirty="0">
                <a:solidFill>
                  <a:srgbClr val="00B050"/>
                </a:solidFill>
                <a:latin typeface="+mn-lt"/>
                <a:ea typeface="+mn-ea"/>
                <a:cs typeface="+mn-ea"/>
                <a:sym typeface="+mn-lt"/>
              </a:rPr>
              <a:t>https://blog.ret2.io/2018/07/25/pwn2own-2018-safari-sandbox/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再比如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..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爆破个</a:t>
            </a:r>
            <a:r>
              <a:rPr lang="en-US" altLang="zh-CN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CrackMe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？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   Frida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爆破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Windows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程序中的应用：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en-US" altLang="zh-CN" dirty="0">
                <a:solidFill>
                  <a:srgbClr val="00B050"/>
                </a:solidFill>
                <a:latin typeface="+mn-lt"/>
                <a:ea typeface="+mn-ea"/>
                <a:cs typeface="+mn-ea"/>
                <a:sym typeface="+mn-lt"/>
              </a:rPr>
              <a:t>https://www.freebuf.com/articles/system/182112.html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辅助分析漏洞：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   CVE-2017-4901 VMware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虚拟机逃逸漏洞分析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【Frida Windows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实例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】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en-US" altLang="zh-CN" dirty="0">
                <a:solidFill>
                  <a:srgbClr val="00B050"/>
                </a:solidFill>
                <a:latin typeface="+mn-lt"/>
                <a:ea typeface="+mn-ea"/>
                <a:cs typeface="+mn-ea"/>
                <a:sym typeface="+mn-lt"/>
              </a:rPr>
              <a:t>https://bbs.pediy.com/thread-248384.htm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脱壳：</a:t>
            </a:r>
            <a:r>
              <a:rPr lang="en-US" altLang="zh-CN" dirty="0">
                <a:solidFill>
                  <a:srgbClr val="00B050"/>
                </a:solidFill>
                <a:latin typeface="+mn-lt"/>
                <a:ea typeface="+mn-ea"/>
                <a:cs typeface="+mn-ea"/>
                <a:sym typeface="+mn-lt"/>
              </a:rPr>
              <a:t>https://github.com/dstmath/frida-unpack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跟踪函数调用：</a:t>
            </a:r>
            <a:r>
              <a:rPr lang="en-US" altLang="zh-CN" dirty="0">
                <a:solidFill>
                  <a:srgbClr val="00B050"/>
                </a:solidFill>
                <a:latin typeface="+mn-lt"/>
                <a:ea typeface="+mn-ea"/>
                <a:cs typeface="+mn-ea"/>
                <a:sym typeface="+mn-lt"/>
              </a:rPr>
              <a:t>https://github.com/sangohan/frida-tracer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都是常规操作：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en-US" altLang="zh-CN" dirty="0">
                <a:solidFill>
                  <a:srgbClr val="00B050"/>
                </a:solidFill>
                <a:latin typeface="+mn-lt"/>
                <a:ea typeface="+mn-ea"/>
                <a:cs typeface="+mn-ea"/>
                <a:sym typeface="+mn-lt"/>
              </a:rPr>
              <a:t>https://github.com/antojoseph/frida-android-hooks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00B050"/>
                </a:solidFill>
                <a:latin typeface="+mn-lt"/>
                <a:ea typeface="+mn-ea"/>
                <a:cs typeface="+mn-ea"/>
                <a:sym typeface="+mn-lt"/>
              </a:rPr>
              <a:t>    https://github.com/0xdea/frida-scripts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……</a:t>
            </a:r>
          </a:p>
        </p:txBody>
      </p:sp>
      <p:pic>
        <p:nvPicPr>
          <p:cNvPr id="7" name="图片 6" descr="图片 7"/>
          <p:cNvPicPr>
            <a:picLocks noChangeAspect="1"/>
          </p:cNvPicPr>
          <p:nvPr/>
        </p:nvPicPr>
        <p:blipFill rotWithShape="1">
          <a:blip r:embed="rId4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533303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安全+ logo  copy.png" descr="安全+ logo  cop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1201" y="8143100"/>
            <a:ext cx="2286001" cy="86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WechatIMG65 1.png" descr="WechatIMG65 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86" y="0"/>
            <a:ext cx="7684759" cy="9609829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779969" y="3196721"/>
            <a:ext cx="4967037" cy="1119352"/>
          </a:xfrm>
        </p:spPr>
        <p:txBody>
          <a:bodyPr>
            <a:no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Frida</a:t>
            </a:r>
            <a:r>
              <a:rPr lang="zh-CN" altLang="en-US" sz="6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是啥？</a:t>
            </a:r>
          </a:p>
        </p:txBody>
      </p:sp>
      <p:sp>
        <p:nvSpPr>
          <p:cNvPr id="7" name="文本占位符 5"/>
          <p:cNvSpPr>
            <a:spLocks noGrp="1"/>
          </p:cNvSpPr>
          <p:nvPr>
            <p:ph type="body" idx="1"/>
          </p:nvPr>
        </p:nvSpPr>
        <p:spPr>
          <a:xfrm>
            <a:off x="7551558" y="4804914"/>
            <a:ext cx="5234276" cy="153282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2800" dirty="0">
                <a:latin typeface="+mn-lt"/>
                <a:ea typeface="+mn-ea"/>
                <a:cs typeface="+mn-ea"/>
                <a:sym typeface="+mn-lt"/>
              </a:rPr>
              <a:t>Frida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是一套目前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最</a:t>
            </a:r>
            <a:r>
              <a:rPr lang="zh-CN" altLang="en-US" sz="28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热门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zh-CN" altLang="en-US" sz="2800" dirty="0">
                <a:cs typeface="+mn-ea"/>
                <a:sym typeface="+mn-lt"/>
              </a:rPr>
              <a:t>动态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测试框架，其最核心的功能就是</a:t>
            </a:r>
            <a:r>
              <a:rPr lang="en-US" altLang="zh-CN" sz="32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Hook</a:t>
            </a:r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！</a:t>
            </a:r>
          </a:p>
        </p:txBody>
      </p:sp>
      <p:pic>
        <p:nvPicPr>
          <p:cNvPr id="11" name="图片 10" descr="图片 7"/>
          <p:cNvPicPr>
            <a:picLocks noChangeAspect="1"/>
          </p:cNvPicPr>
          <p:nvPr/>
        </p:nvPicPr>
        <p:blipFill rotWithShape="1">
          <a:blip r:embed="rId4">
            <a:extLst/>
          </a:blip>
          <a:srcRect l="-1" r="85428"/>
          <a:stretch/>
        </p:blipFill>
        <p:spPr>
          <a:xfrm>
            <a:off x="9233334" y="825966"/>
            <a:ext cx="1498833" cy="186176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3176252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广而告之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272B14-7D19-F94E-A1EF-548087549ED3}"/>
              </a:ext>
            </a:extLst>
          </p:cNvPr>
          <p:cNvSpPr txBox="1"/>
          <p:nvPr/>
        </p:nvSpPr>
        <p:spPr>
          <a:xfrm>
            <a:off x="1631092" y="1927654"/>
            <a:ext cx="8578372" cy="467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lang="en" altLang="zh-CN" dirty="0">
                <a:solidFill>
                  <a:schemeClr val="bg1"/>
                </a:solidFill>
              </a:rPr>
              <a:t>https://</a:t>
            </a:r>
            <a:r>
              <a:rPr lang="en" altLang="zh-CN" dirty="0" err="1">
                <a:solidFill>
                  <a:schemeClr val="bg1"/>
                </a:solidFill>
              </a:rPr>
              <a:t>github.com</a:t>
            </a:r>
            <a:r>
              <a:rPr lang="en" altLang="zh-CN" dirty="0">
                <a:solidFill>
                  <a:schemeClr val="bg1"/>
                </a:solidFill>
              </a:rPr>
              <a:t>/</a:t>
            </a:r>
            <a:r>
              <a:rPr lang="en" altLang="zh-CN" dirty="0" err="1">
                <a:solidFill>
                  <a:schemeClr val="bg1"/>
                </a:solidFill>
              </a:rPr>
              <a:t>hookmaster</a:t>
            </a:r>
            <a:r>
              <a:rPr lang="en" altLang="zh-CN" dirty="0">
                <a:solidFill>
                  <a:schemeClr val="bg1"/>
                </a:solidFill>
              </a:rPr>
              <a:t>/</a:t>
            </a:r>
            <a:r>
              <a:rPr lang="en" altLang="zh-CN" dirty="0" err="1">
                <a:solidFill>
                  <a:schemeClr val="bg1"/>
                </a:solidFill>
              </a:rPr>
              <a:t>frida</a:t>
            </a:r>
            <a:r>
              <a:rPr lang="en" altLang="zh-CN" dirty="0">
                <a:solidFill>
                  <a:schemeClr val="bg1"/>
                </a:solidFill>
              </a:rPr>
              <a:t>-all-in-one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 Ligh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507667-052D-B448-9659-A9DC935C7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95" y="3009370"/>
            <a:ext cx="12545290" cy="6359938"/>
          </a:xfrm>
          <a:prstGeom prst="rect">
            <a:avLst/>
          </a:prstGeom>
        </p:spPr>
      </p:pic>
      <p:pic>
        <p:nvPicPr>
          <p:cNvPr id="7" name="图片 6" descr="图片 7"/>
          <p:cNvPicPr>
            <a:picLocks noChangeAspect="1"/>
          </p:cNvPicPr>
          <p:nvPr/>
        </p:nvPicPr>
        <p:blipFill rotWithShape="1">
          <a:blip r:embed="rId5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224343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79" y="2169464"/>
            <a:ext cx="6554882" cy="55084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625" y="2169464"/>
            <a:ext cx="6039656" cy="286020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991101" y="6290347"/>
            <a:ext cx="5904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国内社区</a:t>
            </a:r>
            <a:r>
              <a:rPr lang="en-US" altLang="zh-CN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17</a:t>
            </a:r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年之前相关的资料≈没有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55350" y="477324"/>
            <a:ext cx="5484576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Frida</a:t>
            </a:r>
            <a:r>
              <a:rPr lang="zh-CN" altLang="en-US" sz="6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有多</a:t>
            </a:r>
            <a:r>
              <a:rPr lang="zh-CN" altLang="en-US" sz="60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火</a:t>
            </a:r>
            <a:r>
              <a:rPr lang="zh-CN" altLang="en-US" sz="6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？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 descr="图片 7"/>
          <p:cNvPicPr>
            <a:picLocks noChangeAspect="1"/>
          </p:cNvPicPr>
          <p:nvPr/>
        </p:nvPicPr>
        <p:blipFill rotWithShape="1">
          <a:blip r:embed="rId6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74733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643" y="477203"/>
            <a:ext cx="5484576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Frida</a:t>
            </a:r>
            <a:r>
              <a:rPr lang="zh-CN" altLang="en-US" sz="6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有多</a:t>
            </a:r>
            <a:r>
              <a:rPr lang="zh-CN" altLang="en-US" sz="60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火</a:t>
            </a:r>
            <a:r>
              <a:rPr lang="zh-CN" altLang="en-US" sz="6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？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58872495"/>
              </p:ext>
            </p:extLst>
          </p:nvPr>
        </p:nvGraphicFramePr>
        <p:xfrm>
          <a:off x="635443" y="1997922"/>
          <a:ext cx="11693192" cy="4544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635443" y="6956286"/>
            <a:ext cx="11158955" cy="113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Frida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部分选取了</a:t>
            </a:r>
            <a:r>
              <a:rPr lang="en-US" altLang="zh-CN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中</a:t>
            </a:r>
            <a:r>
              <a: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JavaScript + Python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的仓库数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Xposed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部分选取了</a:t>
            </a:r>
            <a:r>
              <a:rPr lang="en-US" altLang="zh-CN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中</a:t>
            </a:r>
            <a:r>
              <a: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Java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的仓库数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 descr="图片 7"/>
          <p:cNvPicPr>
            <a:picLocks noChangeAspect="1"/>
          </p:cNvPicPr>
          <p:nvPr/>
        </p:nvPicPr>
        <p:blipFill rotWithShape="1">
          <a:blip r:embed="rId5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03985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5176800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广度</a:t>
            </a:r>
            <a:r>
              <a:rPr lang="en-US" altLang="zh-CN" sz="6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6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适用范围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4144487317"/>
              </p:ext>
            </p:extLst>
          </p:nvPr>
        </p:nvGraphicFramePr>
        <p:xfrm>
          <a:off x="635443" y="2166294"/>
          <a:ext cx="5139282" cy="5390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1364" y="2166293"/>
            <a:ext cx="7045520" cy="5326208"/>
          </a:xfrm>
          <a:prstGeom prst="rect">
            <a:avLst/>
          </a:prstGeom>
        </p:spPr>
      </p:pic>
      <p:pic>
        <p:nvPicPr>
          <p:cNvPr id="8" name="图片 7" descr="图片 7"/>
          <p:cNvPicPr>
            <a:picLocks noChangeAspect="1"/>
          </p:cNvPicPr>
          <p:nvPr/>
        </p:nvPicPr>
        <p:blipFill rotWithShape="1">
          <a:blip r:embed="rId10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767638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5946241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广度</a:t>
            </a:r>
            <a:r>
              <a:rPr lang="en-US" altLang="zh-CN" sz="6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6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支持多语言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454639470"/>
              </p:ext>
            </p:extLst>
          </p:nvPr>
        </p:nvGraphicFramePr>
        <p:xfrm>
          <a:off x="1148790" y="1442441"/>
          <a:ext cx="5337068" cy="6563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8629" y="1478099"/>
            <a:ext cx="6672350" cy="6527718"/>
          </a:xfrm>
          <a:prstGeom prst="rect">
            <a:avLst/>
          </a:prstGeom>
        </p:spPr>
      </p:pic>
      <p:pic>
        <p:nvPicPr>
          <p:cNvPr id="7" name="图片 6" descr="图片 7"/>
          <p:cNvPicPr>
            <a:picLocks noChangeAspect="1"/>
          </p:cNvPicPr>
          <p:nvPr/>
        </p:nvPicPr>
        <p:blipFill rotWithShape="1">
          <a:blip r:embed="rId10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11128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5946241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广度</a:t>
            </a:r>
            <a:r>
              <a:rPr lang="en-US" altLang="zh-CN" sz="6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60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跨六大平台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1621146152"/>
              </p:ext>
            </p:extLst>
          </p:nvPr>
        </p:nvGraphicFramePr>
        <p:xfrm>
          <a:off x="1196916" y="2021304"/>
          <a:ext cx="5300137" cy="5791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103" y="2383254"/>
            <a:ext cx="4755697" cy="5429251"/>
          </a:xfrm>
          <a:prstGeom prst="rect">
            <a:avLst/>
          </a:prstGeom>
        </p:spPr>
      </p:pic>
      <p:pic>
        <p:nvPicPr>
          <p:cNvPr id="7" name="图片 6" descr="图片 7"/>
          <p:cNvPicPr>
            <a:picLocks noChangeAspect="1"/>
          </p:cNvPicPr>
          <p:nvPr/>
        </p:nvPicPr>
        <p:blipFill rotWithShape="1">
          <a:blip r:embed="rId10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515291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安全+ logo  copy.png" descr="安全+ logo  copy.png">
            <a:extLst>
              <a:ext uri="{FF2B5EF4-FFF2-40B4-BE49-F238E27FC236}">
                <a16:creationId xmlns:a16="http://schemas.microsoft.com/office/drawing/2014/main" id="{4A68FF46-AAC2-E948-A769-213A6FAD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1804" y="8505707"/>
            <a:ext cx="2286001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1854000" y="478800"/>
            <a:ext cx="1637369" cy="10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效率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723427752"/>
              </p:ext>
            </p:extLst>
          </p:nvPr>
        </p:nvGraphicFramePr>
        <p:xfrm>
          <a:off x="2045492" y="1748589"/>
          <a:ext cx="8416312" cy="6914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463817" y="4910197"/>
            <a:ext cx="1579661" cy="590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8767" tIns="48767" rIns="48767" bIns="48767" numCol="1" spcCol="38100" rtlCol="0" anchor="t">
            <a:spAutoFit/>
          </a:bodyPr>
          <a:lstStyle/>
          <a:p>
            <a:pPr marL="0" marR="0" indent="0" algn="l" defTabSz="6502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 Light"/>
              </a:rPr>
              <a:t>Xposed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 Light"/>
            </a:endParaRPr>
          </a:p>
        </p:txBody>
      </p:sp>
      <p:pic>
        <p:nvPicPr>
          <p:cNvPr id="8" name="图片 7" descr="图片 7"/>
          <p:cNvPicPr>
            <a:picLocks noChangeAspect="1"/>
          </p:cNvPicPr>
          <p:nvPr/>
        </p:nvPicPr>
        <p:blipFill rotWithShape="1">
          <a:blip r:embed="rId9">
            <a:extLst/>
          </a:blip>
          <a:srcRect l="-1" r="85428"/>
          <a:stretch/>
        </p:blipFill>
        <p:spPr>
          <a:xfrm>
            <a:off x="437373" y="405968"/>
            <a:ext cx="927676" cy="1152303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7192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大都市">
  <a:themeElements>
    <a:clrScheme name="大都市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0000FF"/>
      </a:hlink>
      <a:folHlink>
        <a:srgbClr val="FF00FF"/>
      </a:folHlink>
    </a:clrScheme>
    <a:fontScheme name="zykzgdxp">
      <a:majorFont>
        <a:latin typeface="YaHei Monaco Hybird"/>
        <a:ea typeface="YaHei Monaco Hybird"/>
        <a:cs typeface=""/>
      </a:majorFont>
      <a:minorFont>
        <a:latin typeface="YaHei Monaco Hybird"/>
        <a:ea typeface="YaHei Monaco Hybird"/>
        <a:cs typeface=""/>
      </a:minorFont>
    </a:fontScheme>
    <a:fmtScheme name="大都市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8767" tIns="48767" rIns="48767" bIns="48767" numCol="1" spcCol="38100" rtlCol="0" anchor="ctr">
        <a:spAutoFit/>
      </a:bodyPr>
      <a:lstStyle>
        <a:defPPr marL="0" marR="0" indent="0" algn="l" defTabSz="650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8767" tIns="48767" rIns="48767" bIns="48767" numCol="1" spcCol="38100" rtlCol="0" anchor="t">
        <a:spAutoFit/>
      </a:bodyPr>
      <a:lstStyle>
        <a:defPPr marL="0" marR="0" indent="0" algn="l" defTabSz="650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大都市">
  <a:themeElements>
    <a:clrScheme name="大都市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0000FF"/>
      </a:hlink>
      <a:folHlink>
        <a:srgbClr val="FF00FF"/>
      </a:folHlink>
    </a:clrScheme>
    <a:fontScheme name="大都市">
      <a:majorFont>
        <a:latin typeface="Calibri Light"/>
        <a:ea typeface="Calibri Light"/>
        <a:cs typeface="Calibri Light"/>
      </a:majorFont>
      <a:minorFont>
        <a:latin typeface="Helvetica"/>
        <a:ea typeface="Helvetica"/>
        <a:cs typeface="Helvetica"/>
      </a:minorFont>
    </a:fontScheme>
    <a:fmtScheme name="大都市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8767" tIns="48767" rIns="48767" bIns="48767" numCol="1" spcCol="38100" rtlCol="0" anchor="ctr">
        <a:spAutoFit/>
      </a:bodyPr>
      <a:lstStyle>
        <a:defPPr marL="0" marR="0" indent="0" algn="l" defTabSz="650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8767" tIns="48767" rIns="48767" bIns="48767" numCol="1" spcCol="38100" rtlCol="0" anchor="t">
        <a:spAutoFit/>
      </a:bodyPr>
      <a:lstStyle>
        <a:defPPr marL="0" marR="0" indent="0" algn="l" defTabSz="650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6082</TotalTime>
  <Words>529</Words>
  <Application>Microsoft Office PowerPoint</Application>
  <PresentationFormat>自定义</PresentationFormat>
  <Paragraphs>249</Paragraphs>
  <Slides>30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Calibri Light</vt:lpstr>
      <vt:lpstr>YaHei Monaco Hybird</vt:lpstr>
      <vt:lpstr>Arial</vt:lpstr>
      <vt:lpstr>大都市</vt:lpstr>
      <vt:lpstr>SRC 白帽子技术沙龙</vt:lpstr>
      <vt:lpstr>PowerPoint 演示文稿</vt:lpstr>
      <vt:lpstr>Frida是啥？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SRC 白帽子技术沙龙</dc:title>
  <dc:creator>曾梓铭(zengzm)</dc:creator>
  <cp:lastModifiedBy>hluwa</cp:lastModifiedBy>
  <cp:revision>75</cp:revision>
  <dcterms:modified xsi:type="dcterms:W3CDTF">2018-12-25T02:52:19Z</dcterms:modified>
</cp:coreProperties>
</file>